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RANSans Black" panose="020B0506030804020204" pitchFamily="34" charset="-78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0"/>
    <p:restoredTop sz="94638"/>
  </p:normalViewPr>
  <p:slideViewPr>
    <p:cSldViewPr snapToGrid="0" snapToObjects="1">
      <p:cViewPr varScale="1">
        <p:scale>
          <a:sx n="71" d="100"/>
          <a:sy n="71" d="100"/>
        </p:scale>
        <p:origin x="176" y="15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1442/2/13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1442/2/13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30/09/2020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آرامی </a:t>
            </a:r>
            <a:r>
              <a:rPr lang="fa-IR" dirty="0" err="1"/>
              <a:t>دل‌هایی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آرامی </a:t>
            </a:r>
            <a:r>
              <a:rPr lang="fa-IR" dirty="0" err="1"/>
              <a:t>دل‌هایی</a:t>
            </a:r>
            <a:r>
              <a:rPr lang="fa-IR" dirty="0"/>
              <a:t>، سازنده دریاها</a:t>
            </a:r>
            <a:br>
              <a:rPr lang="en-GB" dirty="0"/>
            </a:br>
            <a:r>
              <a:rPr lang="fa-IR" dirty="0"/>
              <a:t>روشنی خورشیدی، زیبایی رویاها</a:t>
            </a:r>
            <a:br>
              <a:rPr lang="en-GB" dirty="0"/>
            </a:br>
            <a:r>
              <a:rPr lang="fa-IR" dirty="0"/>
              <a:t>از تو امنیت دارم، در کشمکش طوفان</a:t>
            </a:r>
            <a:br>
              <a:rPr lang="en-GB" dirty="0"/>
            </a:br>
            <a:r>
              <a:rPr lang="fa-IR" dirty="0"/>
              <a:t>من قایق پوسیده، تو رهبر این </a:t>
            </a:r>
            <a:r>
              <a:rPr lang="fa-IR" dirty="0" err="1"/>
              <a:t>سکان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87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تا مقصد آزادی، سرباز تو </a:t>
            </a:r>
            <a:r>
              <a:rPr lang="fa-IR" dirty="0" err="1"/>
              <a:t>می‌مانم</a:t>
            </a:r>
            <a:br>
              <a:rPr lang="fa-IR" dirty="0"/>
            </a:br>
            <a:r>
              <a:rPr lang="fa-IR" dirty="0"/>
              <a:t>نعمت </a:t>
            </a:r>
            <a:r>
              <a:rPr lang="fa-IR" dirty="0" err="1"/>
              <a:t>نجاتم</a:t>
            </a:r>
            <a:r>
              <a:rPr lang="fa-IR" dirty="0"/>
              <a:t> را، از فیض تو </a:t>
            </a:r>
            <a:r>
              <a:rPr lang="fa-IR" dirty="0" err="1"/>
              <a:t>می‌دانم</a:t>
            </a:r>
            <a:br>
              <a:rPr lang="fa-IR" dirty="0"/>
            </a:br>
            <a:r>
              <a:rPr lang="fa-IR" dirty="0"/>
              <a:t>تا مقصد آزادی، سرباز تو </a:t>
            </a:r>
            <a:r>
              <a:rPr lang="fa-IR" dirty="0" err="1"/>
              <a:t>می‌مانم</a:t>
            </a:r>
            <a:br>
              <a:rPr lang="fa-IR" dirty="0"/>
            </a:br>
            <a:r>
              <a:rPr lang="fa-IR" dirty="0"/>
              <a:t>نعمت </a:t>
            </a:r>
            <a:r>
              <a:rPr lang="fa-IR" dirty="0" err="1"/>
              <a:t>نجاتم</a:t>
            </a:r>
            <a:r>
              <a:rPr lang="fa-IR" dirty="0"/>
              <a:t> را، از فیض تو </a:t>
            </a:r>
            <a:r>
              <a:rPr lang="fa-IR" dirty="0" err="1"/>
              <a:t>می‌دانم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5100" dirty="0"/>
              <a:t>آن دم که در این </a:t>
            </a:r>
            <a:r>
              <a:rPr lang="fa-IR" sz="5100" dirty="0" err="1"/>
              <a:t>جسمم</a:t>
            </a:r>
            <a:r>
              <a:rPr lang="fa-IR" sz="5100" dirty="0"/>
              <a:t>، در غصه و در شادی</a:t>
            </a:r>
            <a:br>
              <a:rPr lang="en-GB" dirty="0"/>
            </a:br>
            <a:r>
              <a:rPr lang="fa-IR" dirty="0"/>
              <a:t>در ثروت و فقر و ظلم، ویرانی و آبادی</a:t>
            </a:r>
            <a:br>
              <a:rPr lang="fa-IR" dirty="0"/>
            </a:br>
            <a:r>
              <a:rPr lang="fa-IR" dirty="0"/>
              <a:t>حاشا که اگر جز تو، یار دگری گیرم</a:t>
            </a:r>
            <a:br>
              <a:rPr lang="en-GB" dirty="0"/>
            </a:br>
            <a:r>
              <a:rPr lang="fa-IR" dirty="0" err="1"/>
              <a:t>زنده‌ام</a:t>
            </a:r>
            <a:r>
              <a:rPr lang="fa-IR" dirty="0"/>
              <a:t> از عشق تو، در راه تو </a:t>
            </a:r>
            <a:r>
              <a:rPr lang="fa-IR" dirty="0" err="1"/>
              <a:t>می‌میرم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تا مقصد آزادی، سرباز تو </a:t>
            </a:r>
            <a:r>
              <a:rPr lang="fa-IR" dirty="0" err="1"/>
              <a:t>می‌مانم</a:t>
            </a:r>
            <a:br>
              <a:rPr lang="fa-IR" dirty="0"/>
            </a:br>
            <a:r>
              <a:rPr lang="fa-IR" dirty="0"/>
              <a:t>نعمت </a:t>
            </a:r>
            <a:r>
              <a:rPr lang="fa-IR" dirty="0" err="1"/>
              <a:t>نجاتم</a:t>
            </a:r>
            <a:r>
              <a:rPr lang="fa-IR" dirty="0"/>
              <a:t> را، از فیض تو </a:t>
            </a:r>
            <a:r>
              <a:rPr lang="fa-IR" dirty="0" err="1"/>
              <a:t>می‌دانم</a:t>
            </a:r>
            <a:br>
              <a:rPr lang="fa-IR" dirty="0"/>
            </a:br>
            <a:r>
              <a:rPr lang="fa-IR" dirty="0"/>
              <a:t>تا مقصد آزادی، سرباز تو </a:t>
            </a:r>
            <a:r>
              <a:rPr lang="fa-IR" dirty="0" err="1"/>
              <a:t>می‌مانم</a:t>
            </a:r>
            <a:br>
              <a:rPr lang="fa-IR" dirty="0"/>
            </a:br>
            <a:r>
              <a:rPr lang="fa-IR" dirty="0"/>
              <a:t>نعمت </a:t>
            </a:r>
            <a:r>
              <a:rPr lang="fa-IR" dirty="0" err="1"/>
              <a:t>نجاتم</a:t>
            </a:r>
            <a:r>
              <a:rPr lang="fa-IR" dirty="0"/>
              <a:t> را، از فیض تو </a:t>
            </a:r>
            <a:r>
              <a:rPr lang="fa-IR" dirty="0" err="1"/>
              <a:t>می‌دانم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393</TotalTime>
  <Words>140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IRANSans Black</vt:lpstr>
      <vt:lpstr>Arial</vt:lpstr>
      <vt:lpstr>سرودنامه</vt:lpstr>
      <vt:lpstr>آرامی دل‌هایی</vt:lpstr>
      <vt:lpstr>آرامی دل‌هایی، سازنده دریاها روشنی خورشیدی، زیبایی رویاها از تو امنیت دارم، در کشمکش طوفان من قایق پوسیده، تو رهبر این سکان</vt:lpstr>
      <vt:lpstr>تا مقصد آزادی، سرباز تو می‌مانم نعمت نجاتم را، از فیض تو می‌دانم تا مقصد آزادی، سرباز تو می‌مانم نعمت نجاتم را، از فیض تو می‌دانم</vt:lpstr>
      <vt:lpstr>آن دم که در این جسمم، در غصه و در شادی در ثروت و فقر و ظلم، ویرانی و آبادی حاشا که اگر جز تو، یار دگری گیرم زنده‌ام از عشق تو، در راه تو می‌میرم</vt:lpstr>
      <vt:lpstr>تا مقصد آزادی، سرباز تو می‌مانم نعمت نجاتم را، از فیض تو می‌دانم تا مقصد آزادی، سرباز تو می‌مانم نعمت نجاتم را، از فیض تو می‌دانم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26</cp:revision>
  <dcterms:created xsi:type="dcterms:W3CDTF">2019-11-23T21:59:34Z</dcterms:created>
  <dcterms:modified xsi:type="dcterms:W3CDTF">2020-09-30T19:18:34Z</dcterms:modified>
  <cp:category/>
</cp:coreProperties>
</file>