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2"/>
    <p:restoredTop sz="94638"/>
  </p:normalViewPr>
  <p:slideViewPr>
    <p:cSldViewPr snapToGrid="0" snapToObjects="1">
      <p:cViewPr>
        <p:scale>
          <a:sx n="97" d="100"/>
          <a:sy n="97" d="100"/>
        </p:scale>
        <p:origin x="1128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25/11/2020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ای فرزندان نور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ای فرزندان نور</a:t>
            </a:r>
            <a:br>
              <a:rPr lang="fa-IR" dirty="0"/>
            </a:br>
            <a:r>
              <a:rPr lang="fa-IR" dirty="0"/>
              <a:t>گرد هم بیایید</a:t>
            </a:r>
            <a:br>
              <a:rPr lang="fa-IR" dirty="0"/>
            </a:br>
            <a:r>
              <a:rPr lang="fa-IR" dirty="0"/>
              <a:t>با شادی و سرور</a:t>
            </a:r>
            <a:br>
              <a:rPr lang="fa-IR" dirty="0"/>
            </a:br>
            <a:r>
              <a:rPr lang="fa-IR" dirty="0"/>
              <a:t>او را بسرایید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اندر حضور وی </a:t>
            </a: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عالم را شکر و سپاس گویید</a:t>
            </a:r>
            <a:br>
              <a:rPr lang="fa-IR" dirty="0"/>
            </a:br>
            <a:r>
              <a:rPr lang="fa-IR" dirty="0"/>
              <a:t>اندر حضور وی </a:t>
            </a: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عالم را شکر و سپاس گویید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0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ای قوم خاص او</a:t>
            </a:r>
            <a:br>
              <a:rPr lang="fa-IR" dirty="0"/>
            </a:br>
            <a:r>
              <a:rPr lang="fa-IR" dirty="0"/>
              <a:t>در روح قوی باشید</a:t>
            </a:r>
            <a:br>
              <a:rPr lang="fa-IR" dirty="0"/>
            </a:br>
            <a:r>
              <a:rPr lang="fa-IR" dirty="0"/>
              <a:t>پیروزی عیسی را</a:t>
            </a:r>
            <a:br>
              <a:rPr lang="fa-IR" dirty="0"/>
            </a:br>
            <a:r>
              <a:rPr lang="fa-IR" dirty="0"/>
              <a:t>از آن خود دانید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0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اندر حضور وی </a:t>
            </a: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عالم را شکر و سپاس گویید</a:t>
            </a:r>
            <a:br>
              <a:rPr lang="fa-IR" dirty="0"/>
            </a:br>
            <a:r>
              <a:rPr lang="fa-IR" dirty="0"/>
              <a:t>اندر حضور وی </a:t>
            </a: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عالم را شکر و سپاس گویید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ای </a:t>
            </a:r>
            <a:r>
              <a:rPr lang="fa-IR" dirty="0" err="1"/>
              <a:t>گلهٔ</a:t>
            </a:r>
            <a:r>
              <a:rPr lang="fa-IR" dirty="0"/>
              <a:t>‌ خدا</a:t>
            </a:r>
            <a:br>
              <a:rPr lang="fa-IR" dirty="0"/>
            </a:br>
            <a:r>
              <a:rPr lang="fa-IR" dirty="0"/>
              <a:t>نزد شبان آیید</a:t>
            </a:r>
            <a:br>
              <a:rPr lang="fa-IR" dirty="0"/>
            </a:br>
            <a:r>
              <a:rPr lang="fa-IR" dirty="0"/>
              <a:t>در هر غم و سختی</a:t>
            </a:r>
            <a:br>
              <a:rPr lang="fa-IR" dirty="0"/>
            </a:br>
            <a:r>
              <a:rPr lang="fa-IR" dirty="0"/>
              <a:t>عیسی را بخوانید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اندر حضور وی </a:t>
            </a: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عالم را شکر و سپاس گویید</a:t>
            </a:r>
            <a:br>
              <a:rPr lang="fa-IR" dirty="0"/>
            </a:br>
            <a:r>
              <a:rPr lang="fa-IR" dirty="0"/>
              <a:t>اندر حضور وی </a:t>
            </a: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عالم را شکر و سپاس گویید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1009</TotalTime>
  <Words>135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ای فرزندان نور</vt:lpstr>
      <vt:lpstr>ای فرزندان نور گرد هم بیایید با شادی و سرور او را بسرایید</vt:lpstr>
      <vt:lpstr>اندر حضور وی دست‌ها برافرازید منجی عالم را شکر و سپاس گویید اندر حضور وی دست‌ها برافرازید منجی عالم را شکر و سپاس گویید</vt:lpstr>
      <vt:lpstr>ای قوم خاص او در روح قوی باشید پیروزی عیسی را از آن خود دانید</vt:lpstr>
      <vt:lpstr>اندر حضور وی دست‌ها برافرازید منجی عالم را شکر و سپاس گویید اندر حضور وی دست‌ها برافرازید منجی عالم را شکر و سپاس گویید</vt:lpstr>
      <vt:lpstr>ای گلهٔ‌ خدا نزد شبان آیید در هر غم و سختی عیسی را بخوانید</vt:lpstr>
      <vt:lpstr>اندر حضور وی دست‌ها برافرازید منجی عالم را شکر و سپاس گویید اندر حضور وی دست‌ها برافرازید منجی عالم را شکر و سپاس گویید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49</cp:revision>
  <dcterms:created xsi:type="dcterms:W3CDTF">2019-11-23T21:59:34Z</dcterms:created>
  <dcterms:modified xsi:type="dcterms:W3CDTF">2020-11-25T16:50:14Z</dcterms:modified>
  <cp:category/>
</cp:coreProperties>
</file>