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RANSans Black" panose="020B0506030804020204" pitchFamily="34" charset="-78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2"/>
    <p:restoredTop sz="86409"/>
  </p:normalViewPr>
  <p:slideViewPr>
    <p:cSldViewPr snapToGrid="0" snapToObjects="1">
      <p:cViewPr>
        <p:scale>
          <a:sx n="106" d="100"/>
          <a:sy n="106" d="100"/>
        </p:scale>
        <p:origin x="-24" y="1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13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524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916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190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878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8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30/09/2020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ستایش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ستایش، ستایش، ستایش</a:t>
            </a:r>
            <a:br>
              <a:rPr lang="fa-IR" dirty="0"/>
            </a:br>
            <a:r>
              <a:rPr lang="fa-IR" dirty="0"/>
              <a:t>تنها لایق تو</a:t>
            </a:r>
            <a:br>
              <a:rPr lang="fa-IR" dirty="0"/>
            </a:b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پسر خدا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40" y="625856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9333DD-E4AD-5B42-89B5-815B90E6AA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A23A9B-BA1C-3044-9B6B-D04A6342E6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DC74F5-F60A-8A40-B83D-7C87D313CF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851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پرشکوهی</a:t>
            </a:r>
            <a:r>
              <a:rPr lang="fa-IR" dirty="0"/>
              <a:t>، </a:t>
            </a:r>
            <a:r>
              <a:rPr lang="fa-IR" dirty="0" err="1"/>
              <a:t>پرجلالی</a:t>
            </a:r>
            <a:r>
              <a:rPr lang="fa-IR" dirty="0"/>
              <a:t>، شاه شاهان</a:t>
            </a:r>
            <a:br>
              <a:rPr lang="fa-IR" dirty="0"/>
            </a:br>
            <a:r>
              <a:rPr lang="fa-IR" dirty="0"/>
              <a:t>پر ساز </a:t>
            </a:r>
            <a:r>
              <a:rPr lang="fa-IR" dirty="0" err="1"/>
              <a:t>قلب‌ها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 err="1"/>
              <a:t>پرشکوهی</a:t>
            </a:r>
            <a:r>
              <a:rPr lang="fa-IR" dirty="0"/>
              <a:t>، </a:t>
            </a:r>
            <a:r>
              <a:rPr lang="fa-IR" dirty="0" err="1"/>
              <a:t>پرجلالی</a:t>
            </a:r>
            <a:r>
              <a:rPr lang="fa-IR" dirty="0"/>
              <a:t>، شاه شاهان</a:t>
            </a:r>
            <a:br>
              <a:rPr lang="fa-IR" dirty="0"/>
            </a:br>
            <a:r>
              <a:rPr lang="fa-IR" dirty="0"/>
              <a:t>پر ساز </a:t>
            </a:r>
            <a:r>
              <a:rPr lang="fa-IR" dirty="0" err="1"/>
              <a:t>قلب‌ها</a:t>
            </a:r>
            <a:r>
              <a:rPr lang="fa-IR" dirty="0"/>
              <a:t> را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EAEC-93F3-F24C-A39B-3E5193DB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C0896-D8F9-EE4F-91A1-238E4331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9EE27-C3AA-B744-88B3-20770FF6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0FE72-88E2-194B-ABEE-86BA132178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A8E02-9CA1-8749-8B9A-59B597AEEE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851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ستایش، ستایش، ستایش</a:t>
            </a:r>
            <a:br>
              <a:rPr lang="fa-IR" dirty="0"/>
            </a:br>
            <a:r>
              <a:rPr lang="fa-IR" dirty="0"/>
              <a:t>تنها لایق تو</a:t>
            </a:r>
            <a:br>
              <a:rPr lang="fa-IR" dirty="0"/>
            </a:b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پسر خدا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5856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9333DD-E4AD-5B42-89B5-815B90E6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A23A9B-BA1C-3044-9B6B-D04A6342E6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DC74F5-F60A-8A40-B83D-7C87D313CF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851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7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پرشکوهی</a:t>
            </a:r>
            <a:r>
              <a:rPr lang="fa-IR" dirty="0"/>
              <a:t>، </a:t>
            </a:r>
            <a:r>
              <a:rPr lang="fa-IR" dirty="0" err="1"/>
              <a:t>پرجلالی</a:t>
            </a:r>
            <a:r>
              <a:rPr lang="fa-IR" dirty="0"/>
              <a:t>، شاه شاهان</a:t>
            </a:r>
            <a:br>
              <a:rPr lang="fa-IR" dirty="0"/>
            </a:br>
            <a:r>
              <a:rPr lang="fa-IR" dirty="0"/>
              <a:t>پر ساز </a:t>
            </a:r>
            <a:r>
              <a:rPr lang="fa-IR" dirty="0" err="1"/>
              <a:t>قلب‌ها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 err="1"/>
              <a:t>پرشکوهی</a:t>
            </a:r>
            <a:r>
              <a:rPr lang="fa-IR" dirty="0"/>
              <a:t>، </a:t>
            </a:r>
            <a:r>
              <a:rPr lang="fa-IR" dirty="0" err="1"/>
              <a:t>پرجلالی</a:t>
            </a:r>
            <a:r>
              <a:rPr lang="fa-IR" dirty="0"/>
              <a:t>، شاه شاهان</a:t>
            </a:r>
            <a:br>
              <a:rPr lang="fa-IR" dirty="0"/>
            </a:br>
            <a:r>
              <a:rPr lang="fa-IR" dirty="0"/>
              <a:t>پر ساز </a:t>
            </a:r>
            <a:r>
              <a:rPr lang="fa-IR" dirty="0" err="1"/>
              <a:t>قلب‌ها</a:t>
            </a:r>
            <a:r>
              <a:rPr lang="fa-IR" dirty="0"/>
              <a:t> را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4EAEC-93F3-F24C-A39B-3E5193DB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C0896-D8F9-EE4F-91A1-238E43317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9EE27-C3AA-B744-88B3-20770FF6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0FE72-88E2-194B-ABEE-86BA132178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A8E02-9CA1-8749-8B9A-59B597AE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556" y="626851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با </a:t>
            </a:r>
            <a:r>
              <a:rPr lang="fa-IR" dirty="0" err="1"/>
              <a:t>مسحت</a:t>
            </a:r>
            <a:r>
              <a:rPr lang="fa-IR" dirty="0"/>
              <a:t>، </a:t>
            </a:r>
            <a:r>
              <a:rPr lang="fa-IR" dirty="0" err="1"/>
              <a:t>اراده‌ات</a:t>
            </a:r>
            <a:r>
              <a:rPr lang="fa-IR" dirty="0"/>
              <a:t>، و </a:t>
            </a:r>
            <a:r>
              <a:rPr lang="fa-IR" dirty="0" err="1"/>
              <a:t>کلامت</a:t>
            </a:r>
            <a:br>
              <a:rPr lang="fa-IR" dirty="0"/>
            </a:br>
            <a:r>
              <a:rPr lang="fa-IR" dirty="0"/>
              <a:t>لبریز کن ما را</a:t>
            </a:r>
            <a:br>
              <a:rPr lang="fa-IR" dirty="0"/>
            </a:br>
            <a:r>
              <a:rPr lang="fa-IR" dirty="0"/>
              <a:t>با </a:t>
            </a:r>
            <a:r>
              <a:rPr lang="fa-IR" dirty="0" err="1"/>
              <a:t>مسحت</a:t>
            </a:r>
            <a:r>
              <a:rPr lang="fa-IR" dirty="0"/>
              <a:t>، </a:t>
            </a:r>
            <a:r>
              <a:rPr lang="fa-IR" dirty="0" err="1"/>
              <a:t>اراده‌ات</a:t>
            </a:r>
            <a:r>
              <a:rPr lang="fa-IR" dirty="0"/>
              <a:t>، و </a:t>
            </a:r>
            <a:r>
              <a:rPr lang="fa-IR" dirty="0" err="1"/>
              <a:t>کلامت</a:t>
            </a:r>
            <a:br>
              <a:rPr lang="fa-IR" dirty="0"/>
            </a:br>
            <a:r>
              <a:rPr lang="fa-IR" dirty="0"/>
              <a:t>لبریز کن ما را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CAF37-59E3-5145-9A18-D5592C6A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14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D2C1B-0B8D-A34B-B42C-B42E4642B6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61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92A35-DA99-6E4F-BEA3-643FFC2B94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ABD9B-8AEC-6A4C-A9F9-FF39BE009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02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3F1E8-A60D-CE44-8A38-9752C1F9BF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851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407</TotalTime>
  <Words>114</Words>
  <Application>Microsoft Macintosh PowerPoint</Application>
  <PresentationFormat>Widescreen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IRANSans Black</vt:lpstr>
      <vt:lpstr>Arial</vt:lpstr>
      <vt:lpstr>سرودنامه</vt:lpstr>
      <vt:lpstr>ستایش</vt:lpstr>
      <vt:lpstr>ستایش، ستایش، ستایش تنها لایق تو قدوس، قدوس، قدوس پسر خدا</vt:lpstr>
      <vt:lpstr>پرشکوهی، پرجلالی، شاه شاهان پر ساز قلب‌ها را پرشکوهی، پرجلالی، شاه شاهان پر ساز قلب‌ها را</vt:lpstr>
      <vt:lpstr>ستایش، ستایش، ستایش تنها لایق تو قدوس، قدوس، قدوس پسر خدا</vt:lpstr>
      <vt:lpstr>پرشکوهی، پرجلالی، شاه شاهان پر ساز قلب‌ها را پرشکوهی، پرجلالی، شاه شاهان پر ساز قلب‌ها را</vt:lpstr>
      <vt:lpstr>با مسحت، اراده‌ات، و کلامت لبریز کن ما را با مسحت، اراده‌ات، و کلامت لبریز کن ما را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29</cp:revision>
  <dcterms:created xsi:type="dcterms:W3CDTF">2019-11-23T21:59:34Z</dcterms:created>
  <dcterms:modified xsi:type="dcterms:W3CDTF">2020-09-30T17:07:03Z</dcterms:modified>
  <cp:category/>
</cp:coreProperties>
</file>