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0"/>
    <p:restoredTop sz="94638"/>
  </p:normalViewPr>
  <p:slideViewPr>
    <p:cSldViewPr snapToGrid="0" snapToObjects="1">
      <p:cViewPr varScale="1">
        <p:scale>
          <a:sx n="140" d="100"/>
          <a:sy n="140" d="100"/>
        </p:scale>
        <p:origin x="232" y="10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1442/12/3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1442/12/3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12/07/2021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قدوس</a:t>
            </a:r>
            <a:r>
              <a:rPr lang="fa-IR" dirty="0"/>
              <a:t> </a:t>
            </a:r>
            <a:r>
              <a:rPr lang="fa-IR" dirty="0" err="1"/>
              <a:t>قدوس</a:t>
            </a:r>
            <a:r>
              <a:rPr lang="fa-IR" dirty="0"/>
              <a:t> </a:t>
            </a:r>
            <a:r>
              <a:rPr lang="fa-IR" dirty="0" err="1"/>
              <a:t>قدوس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</a:t>
            </a:r>
            <a:r>
              <a:rPr lang="fa-IR" dirty="0" err="1"/>
              <a:t>منجی</a:t>
            </a:r>
            <a:r>
              <a:rPr lang="fa-IR" dirty="0"/>
              <a:t> من</a:t>
            </a:r>
            <a:br>
              <a:rPr lang="fa-IR" dirty="0"/>
            </a:br>
            <a:r>
              <a:rPr lang="fa-IR" dirty="0"/>
              <a:t>تو بود و نبودم هستی</a:t>
            </a:r>
            <a:br>
              <a:rPr lang="fa-IR" dirty="0"/>
            </a:br>
            <a:r>
              <a:rPr lang="fa-IR" dirty="0"/>
              <a:t>تو دار و ندارم هستی</a:t>
            </a:r>
            <a:br>
              <a:rPr lang="fa-IR" dirty="0"/>
            </a:br>
            <a:r>
              <a:rPr lang="fa-IR" dirty="0"/>
              <a:t>تو سزاوار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E87938-D8A7-7D46-B594-9351651E9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7B14C3-8259-5A40-B742-166837992F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F5749E-D52B-DD46-ADAF-9B685D1814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C1D91-7F8D-3F41-BA78-C92CD66F22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BAA5E-5241-0E43-98CB-59137E69749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ACC65-EA92-B442-AB7C-91C6FCD766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749CF-553D-7C42-8F1B-DBC1F1C7CF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5361D-535B-AA42-B7B4-98CFE5F10D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469010-44B3-BF40-86AE-54DAB7F70E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9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خداوند خدای قادر </a:t>
            </a:r>
            <a:r>
              <a:rPr lang="fa-IR" dirty="0" err="1"/>
              <a:t>مطلق</a:t>
            </a:r>
            <a:br>
              <a:rPr lang="fa-IR" dirty="0"/>
            </a:br>
            <a:r>
              <a:rPr lang="fa-IR" dirty="0"/>
              <a:t>که بود و هست و </a:t>
            </a:r>
            <a:r>
              <a:rPr lang="fa-IR" dirty="0" err="1"/>
              <a:t>می‌آید</a:t>
            </a:r>
            <a:br>
              <a:rPr lang="fa-IR" dirty="0"/>
            </a:br>
            <a:r>
              <a:rPr lang="fa-IR" dirty="0"/>
              <a:t>بود پر از جلالت آسمان و زمین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4D4BF7-09E1-7D41-9CAE-D1DA4A1A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7B2A2C-B226-B046-A385-08AFBEA5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3C2D39-D774-A445-ABAB-E38522F69D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C4603-23C6-B140-B8DD-EAD65E91A10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854434-AD77-3747-A5F7-1F2D1C1B9F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EAE488-AB44-074B-9CBB-04D212EC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108F21-68CE-9F4B-934B-1A1F7E96D5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DFEA08-92E1-7942-BA92-2D6E72FEECA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BC70863-8AF3-F147-BC73-397BA2BA16A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سزاوار، سزاوار، سزاوار</a:t>
            </a:r>
            <a:br>
              <a:rPr lang="fa-IR" dirty="0"/>
            </a:br>
            <a:r>
              <a:rPr lang="fa-IR" dirty="0"/>
              <a:t>سزاوار بره خدا</a:t>
            </a:r>
            <a:br>
              <a:rPr lang="fa-IR" dirty="0"/>
            </a:br>
            <a:r>
              <a:rPr lang="fa-IR" dirty="0"/>
              <a:t>که خون خود را فدا کردی</a:t>
            </a:r>
            <a:br>
              <a:rPr lang="fa-IR" dirty="0"/>
            </a:br>
            <a:r>
              <a:rPr lang="fa-IR" dirty="0"/>
              <a:t>از همه </a:t>
            </a:r>
            <a:r>
              <a:rPr lang="fa-IR" dirty="0" err="1"/>
              <a:t>قوم‌های</a:t>
            </a:r>
            <a:r>
              <a:rPr lang="fa-IR" dirty="0"/>
              <a:t> جهان مردم را خریدی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77FAF-BDD9-A143-A310-9B76A112F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BFEBF0-A64D-C541-A8B6-748EAECB5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83BAC-1FF6-EE48-99CE-0380363AD5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08FF9-220E-BF43-8DB5-8D00BF9664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712008-9712-0B46-A825-394D6CCA68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DF9B7D-9DC0-B14F-85D1-08E2DB19E5B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04A992-BC1A-0444-887D-8D7FC5A46A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106445-D864-D54C-BC75-244D1EA48A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D2D764-0BB6-5647-80AE-E66C7E4811F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سزاوار برکت،‌ سزاوار حرمت</a:t>
            </a:r>
            <a:br>
              <a:rPr lang="fa-IR" dirty="0"/>
            </a:br>
            <a:r>
              <a:rPr lang="fa-IR" dirty="0"/>
              <a:t>سزاوار جلال، سزاوار قدرت</a:t>
            </a:r>
            <a:br>
              <a:rPr lang="fa-IR" dirty="0"/>
            </a:br>
            <a:r>
              <a:rPr lang="fa-IR" dirty="0"/>
              <a:t>سزاوار پرستش، سزاوار ستایش، سزاوار حمد و تمجید، سزاوار شکرگزاری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3A6CD-FBEF-AA4C-9494-E232DFB0B5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C5F0FF-24A0-DF40-9345-4EAE16203C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5011B-43EE-E844-A0A6-438668E5F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443B2F-AE22-7E42-9CE2-CBEF94D39E4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D3140-DBC6-224A-A4D6-BADCFEC130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94658-64FB-D64D-94FC-05DC95048E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FAEFC1-1CDC-F046-B65E-D801F55D6DC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D0101D-0852-1948-B1E9-F7D5FCDE800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0D78D-3577-E346-B5C4-B4F0D94FD4C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9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r>
              <a:rPr lang="fa-IR" dirty="0"/>
              <a:t>،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/>
              <a:t>خداوند خدای قادر </a:t>
            </a:r>
            <a:r>
              <a:rPr lang="fa-IR" dirty="0" err="1"/>
              <a:t>مطلق</a:t>
            </a:r>
            <a:br>
              <a:rPr lang="fa-IR" dirty="0"/>
            </a:br>
            <a:r>
              <a:rPr lang="fa-IR" dirty="0"/>
              <a:t>که بود و هست و </a:t>
            </a:r>
            <a:r>
              <a:rPr lang="fa-IR" dirty="0" err="1"/>
              <a:t>می‌آید</a:t>
            </a:r>
            <a:br>
              <a:rPr lang="fa-IR" dirty="0"/>
            </a:br>
            <a:r>
              <a:rPr lang="fa-IR" dirty="0"/>
              <a:t>بود پر از جلالت آسمان و زمین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B5B8E2-CD36-6945-A976-3C3DB3C2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C258B-AE3F-C144-80FF-41C0AC35FD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F2775-9DD8-E44E-96C2-9F567F1B87B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A47E7-C8E4-7F46-8625-741E01F7C6F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5412B-1928-1A42-B9EE-6401045C78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D0AD72-B231-B14E-A80C-45AD9FAC7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4AF55-3C36-EA46-AA72-08DEED93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476F95-1B37-0748-BB11-28E225692D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D93328-C248-D242-80E6-F0E3B2F489A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سزاوار، سزاوار، سزاوار</a:t>
            </a:r>
            <a:br>
              <a:rPr lang="fa-IR" dirty="0"/>
            </a:br>
            <a:r>
              <a:rPr lang="fa-IR" dirty="0"/>
              <a:t>سزاوار بره خدا</a:t>
            </a:r>
            <a:br>
              <a:rPr lang="fa-IR" dirty="0"/>
            </a:br>
            <a:r>
              <a:rPr lang="fa-IR" dirty="0"/>
              <a:t>که خون خود را فدا کردی</a:t>
            </a:r>
            <a:br>
              <a:rPr lang="fa-IR" dirty="0"/>
            </a:br>
            <a:r>
              <a:rPr lang="fa-IR" dirty="0"/>
              <a:t>از همه </a:t>
            </a:r>
            <a:r>
              <a:rPr lang="fa-IR" dirty="0" err="1"/>
              <a:t>قوم‌های</a:t>
            </a:r>
            <a:r>
              <a:rPr lang="fa-IR" dirty="0"/>
              <a:t> جهان مردم را خریدی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F8702-156C-DC4E-B67F-BDD0313AFA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C3CCE-2D23-5B44-BB4E-CAC90F06F9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88217-F875-7E40-9135-445EF3AB7B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B6C25D-0AA6-7240-8DC3-E4A0BE484B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60BAC-4A92-7649-997F-624B6F6C3F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D6552-434A-F645-A7B3-CB6239E732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5FE3C3-E82B-FB4B-9A5F-C35B505CD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7EB837-8440-C847-8501-277E7E2772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AD33E-9CE7-3845-993F-EDFF98FAF5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سزاوار برکت،‌ سزاوار حرمت</a:t>
            </a:r>
            <a:br>
              <a:rPr lang="fa-IR" dirty="0"/>
            </a:br>
            <a:r>
              <a:rPr lang="fa-IR" dirty="0"/>
              <a:t>سزاوار جلال، سزاوار قدرت</a:t>
            </a:r>
            <a:br>
              <a:rPr lang="fa-IR" dirty="0"/>
            </a:br>
            <a:r>
              <a:rPr lang="fa-IR" dirty="0"/>
              <a:t>سزاوار پرستش، سزاوار ستایش، سزاوار حمد و تمجید، سزاوار شکرگزاری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C115A8-9D1B-274B-9B97-37CA507D8F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A295D-A435-B54D-BE7D-C3F205AAB0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FDA6E5-B124-C746-911C-75378C9BAA3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4EAC9-26E0-414D-9734-6CD9139AFA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C49AE8-BB43-814D-9684-CA931BD0B70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49A6C-5A0C-0748-829A-1A5082B8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17B21-1D2D-6940-B8BC-4573CAF208C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1AAAA9-47BC-6947-BCB5-1DFD6C177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08A55-276F-C644-8204-9D7D4F939F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سزاوار تمام دلم</a:t>
            </a:r>
            <a:br>
              <a:rPr lang="fa-IR" dirty="0"/>
            </a:br>
            <a:r>
              <a:rPr lang="fa-IR" dirty="0"/>
              <a:t>سزاوار تمام جانم</a:t>
            </a:r>
            <a:br>
              <a:rPr lang="fa-IR" dirty="0"/>
            </a:br>
            <a:r>
              <a:rPr lang="fa-IR" dirty="0"/>
              <a:t>سزاوار تمام فکرم</a:t>
            </a:r>
            <a:br>
              <a:rPr lang="fa-IR" dirty="0"/>
            </a:br>
            <a:r>
              <a:rPr lang="fa-IR" dirty="0"/>
              <a:t>سزاوار تمام </a:t>
            </a:r>
            <a:r>
              <a:rPr lang="fa-IR" dirty="0" err="1"/>
              <a:t>قدرتم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E2A26-C827-EE42-99FD-92BC5908E9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4B0D7-D3DA-2549-9AD8-A9D427A1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F10B2-9023-BC4F-A217-B7276CA448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6CF688-2642-A445-8F70-A3C0A69A8A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188A1-437E-1C4F-B6A9-06A5941E60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252FF-750B-3740-874B-F8A17149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35ABC3-2555-3B4D-9DE8-223AB4B10D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3A1713-C7AD-F747-B73D-5F551D077A1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335A25-E272-2A4A-A4F4-E4D8E4BB0EB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4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ای عیسی تو</a:t>
            </a:r>
            <a:br>
              <a:rPr lang="fa-IR" dirty="0"/>
            </a:br>
            <a:r>
              <a:rPr lang="fa-IR" dirty="0"/>
              <a:t>بود و نبودم هستی</a:t>
            </a:r>
            <a:br>
              <a:rPr lang="fa-IR" dirty="0"/>
            </a:br>
            <a:r>
              <a:rPr lang="fa-IR" dirty="0"/>
              <a:t>تو دار و ندارم هستی</a:t>
            </a:r>
            <a:br>
              <a:rPr lang="fa-IR" dirty="0"/>
            </a:br>
            <a:r>
              <a:rPr lang="fa-IR" dirty="0"/>
              <a:t>تو عیسی هستی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D6653-DFFF-7D4F-8AB6-30D50EE774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8165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CCB56-BE17-2D47-B24E-77FE352A5A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3637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468F5E-0BE4-F949-BA40-CE82893494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7786" y="6261351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BA47D-1273-F74B-8C27-1D2B7FEF20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5705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FDAC49-7869-9C43-BEA8-B1003BBBE8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739854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D2A11-3D6D-654A-8267-08974FE470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1935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CC2989-E866-424C-BDFB-BB48E1D4E9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740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AA6231-DC3B-DB41-9B91-017A3F3F32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556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6F6EBA-7E24-F946-82FE-7860A297915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3400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440</TotalTime>
  <Words>205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IRANSans Black</vt:lpstr>
      <vt:lpstr>سرودنامه</vt:lpstr>
      <vt:lpstr>قدوس قدوس قدوس</vt:lpstr>
      <vt:lpstr>قدوس، قدوس، قدوس خداوند خدای قادر مطلق که بود و هست و می‌آید بود پر از جلالت آسمان و زمین</vt:lpstr>
      <vt:lpstr>سزاوار، سزاوار، سزاوار سزاوار بره خدا که خون خود را فدا کردی از همه قوم‌های جهان مردم را خریدی</vt:lpstr>
      <vt:lpstr>سزاوار برکت،‌ سزاوار حرمت سزاوار جلال، سزاوار قدرت سزاوار پرستش، سزاوار ستایش، سزاوار حمد و تمجید، سزاوار شکرگزاری</vt:lpstr>
      <vt:lpstr>قدوس، قدوس، قدوس خداوند خدای قادر مطلق که بود و هست و می‌آید بود پر از جلالت آسمان و زمین</vt:lpstr>
      <vt:lpstr>سزاوار، سزاوار، سزاوار سزاوار بره خدا که خون خود را فدا کردی از همه قوم‌های جهان مردم را خریدی</vt:lpstr>
      <vt:lpstr>سزاوار برکت،‌ سزاوار حرمت سزاوار جلال، سزاوار قدرت سزاوار پرستش، سزاوار ستایش، سزاوار حمد و تمجید، سزاوار شکرگزاری</vt:lpstr>
      <vt:lpstr>سزاوار تمام دلم سزاوار تمام جانم سزاوار تمام فکرم سزاوار تمام قدرتم</vt:lpstr>
      <vt:lpstr>ای عیسی تو بود و نبودم هستی تو دار و ندارم هستی تو عیسی هستی</vt:lpstr>
      <vt:lpstr>ای منجی من تو بود و نبودم هستی تو دار و ندارم هستی تو سزاوار هستی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33</cp:revision>
  <dcterms:created xsi:type="dcterms:W3CDTF">2019-11-23T21:59:34Z</dcterms:created>
  <dcterms:modified xsi:type="dcterms:W3CDTF">2021-07-12T12:35:31Z</dcterms:modified>
  <cp:category/>
</cp:coreProperties>
</file>