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RANSans Black" panose="020B0506030804020204" pitchFamily="34" charset="-78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2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چون ریزد </a:t>
            </a:r>
            <a:r>
              <a:rPr lang="fa-IR" dirty="0" err="1"/>
              <a:t>بارانِ</a:t>
            </a:r>
            <a:r>
              <a:rPr lang="fa-IR" dirty="0"/>
              <a:t> روح تو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ریزد </a:t>
            </a:r>
            <a:r>
              <a:rPr lang="fa-IR" dirty="0" err="1"/>
              <a:t>بارانِ</a:t>
            </a:r>
            <a:r>
              <a:rPr lang="fa-IR" dirty="0"/>
              <a:t> روح تو</a:t>
            </a:r>
            <a:br>
              <a:rPr lang="fa-IR" dirty="0"/>
            </a:br>
            <a:r>
              <a:rPr lang="fa-IR" dirty="0"/>
              <a:t>بر کویر قلبم</a:t>
            </a:r>
            <a:br>
              <a:rPr lang="fa-IR" dirty="0"/>
            </a:br>
            <a:r>
              <a:rPr lang="fa-IR" dirty="0" err="1"/>
              <a:t>بیابان‌ها</a:t>
            </a:r>
            <a:r>
              <a:rPr lang="fa-IR" dirty="0"/>
              <a:t> بوستان </a:t>
            </a:r>
            <a:r>
              <a:rPr lang="fa-IR" dirty="0" err="1"/>
              <a:t>می‌گردد</a:t>
            </a:r>
            <a:br>
              <a:rPr lang="fa-IR" dirty="0"/>
            </a:br>
            <a:r>
              <a:rPr lang="fa-IR" dirty="0"/>
              <a:t>با لمس </a:t>
            </a:r>
            <a:r>
              <a:rPr lang="fa-IR" dirty="0" err="1"/>
              <a:t>روحت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شفایی</a:t>
            </a:r>
            <a:r>
              <a:rPr lang="fa-IR" dirty="0"/>
              <a:t> تازه بخشد</a:t>
            </a:r>
            <a:br>
              <a:rPr lang="fa-IR" dirty="0"/>
            </a:br>
            <a:r>
              <a:rPr lang="fa-IR" dirty="0"/>
              <a:t>جانم را سیر گرداند</a:t>
            </a:r>
            <a:br>
              <a:rPr lang="fa-IR" dirty="0"/>
            </a:br>
            <a:r>
              <a:rPr lang="fa-IR" dirty="0"/>
              <a:t>سرودی تازه نهد</a:t>
            </a:r>
            <a:br>
              <a:rPr lang="fa-IR" dirty="0"/>
            </a:br>
            <a:r>
              <a:rPr lang="fa-IR" dirty="0"/>
              <a:t>بر </a:t>
            </a:r>
            <a:r>
              <a:rPr lang="fa-IR" dirty="0" err="1"/>
              <a:t>لب‌های</a:t>
            </a:r>
            <a:r>
              <a:rPr lang="fa-IR" dirty="0"/>
              <a:t> </a:t>
            </a:r>
            <a:r>
              <a:rPr lang="fa-IR" dirty="0" err="1"/>
              <a:t>ترسانم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آزادیم با لمس او</a:t>
            </a:r>
            <a:br>
              <a:rPr lang="fa-IR" dirty="0"/>
            </a:br>
            <a:r>
              <a:rPr lang="fa-IR" dirty="0" err="1"/>
              <a:t>پیروزیم</a:t>
            </a:r>
            <a:r>
              <a:rPr lang="fa-IR" dirty="0"/>
              <a:t> در نام او</a:t>
            </a:r>
            <a:br>
              <a:rPr lang="fa-IR" dirty="0"/>
            </a:br>
            <a:r>
              <a:rPr lang="fa-IR" dirty="0"/>
              <a:t>بیابان بوستان شود</a:t>
            </a:r>
            <a:br>
              <a:rPr lang="fa-IR" dirty="0"/>
            </a:br>
            <a:r>
              <a:rPr lang="fa-IR" dirty="0" err="1"/>
              <a:t>بوستان‌ها</a:t>
            </a:r>
            <a:r>
              <a:rPr lang="fa-IR" dirty="0"/>
              <a:t> جنگل شود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A7BD4-F5CA-C54E-BF7A-03222D22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617</TotalTime>
  <Words>55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IRANSans Black</vt:lpstr>
      <vt:lpstr>Calibri</vt:lpstr>
      <vt:lpstr>Arial</vt:lpstr>
      <vt:lpstr>سرودنامه</vt:lpstr>
      <vt:lpstr>چون ریزد بارانِ روح تو</vt:lpstr>
      <vt:lpstr>چون ریزد بارانِ روح تو بر کویر قلبم بیابان‌ها بوستان می‌گردد با لمس روحت</vt:lpstr>
      <vt:lpstr>شفایی تازه بخشد جانم را سیر گرداند سرودی تازه نهد بر لب‌های ترسانم</vt:lpstr>
      <vt:lpstr>آزادیم با لمس او پیروزیم در نام او بیابان بوستان شود بوستان‌ها جنگل شود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32</cp:revision>
  <dcterms:created xsi:type="dcterms:W3CDTF">2019-11-23T21:59:34Z</dcterms:created>
  <dcterms:modified xsi:type="dcterms:W3CDTF">2020-06-08T17:49:42Z</dcterms:modified>
  <cp:category/>
</cp:coreProperties>
</file>