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/>
    <p:restoredTop sz="94638"/>
  </p:normalViewPr>
  <p:slideViewPr>
    <p:cSldViewPr snapToGrid="0" snapToObjects="1">
      <p:cViewPr varScale="1">
        <p:scale>
          <a:sx n="147" d="100"/>
          <a:sy n="147" d="100"/>
        </p:scale>
        <p:origin x="240" y="1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04/05/2021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شاه شاهان مالک هستی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شاه شاهان، مالک هستی</a:t>
            </a:r>
            <a:br>
              <a:rPr lang="fa-IR" dirty="0"/>
            </a:br>
            <a:r>
              <a:rPr lang="fa-IR" dirty="0"/>
              <a:t>جلال،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نور جهان، امید حیات</a:t>
            </a:r>
            <a:br>
              <a:rPr lang="fa-IR" dirty="0"/>
            </a:br>
            <a:r>
              <a:rPr lang="fa-IR" dirty="0"/>
              <a:t>جلال، </a:t>
            </a: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02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08414-1E73-5B43-B934-073E6F58D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9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3D4A2-D50B-E648-B3ED-DC41B6075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125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58BD-BCE6-6C44-BA32-2F6E40EFC5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191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B8A27-F67D-204C-88F2-6078C069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AA8D54-5AF1-C945-9FF6-9C00640B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5856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B0BC0-5239-2241-AD02-8723CD25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1581" y="625856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D276F3-7437-2D43-BAB3-A293F517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2243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عیسی، خداوند قدیر</a:t>
            </a:r>
            <a:br>
              <a:rPr lang="fa-IR" dirty="0"/>
            </a:b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عیسی، خداوند قدیر</a:t>
            </a:r>
            <a:br>
              <a:rPr lang="fa-IR" dirty="0"/>
            </a:b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802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08414-1E73-5B43-B934-073E6F58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9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3D4A2-D50B-E648-B3ED-DC41B6075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125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58BD-BCE6-6C44-BA32-2F6E40EFC5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191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B8A27-F67D-204C-88F2-6078C069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AA8D54-5AF1-C945-9FF6-9C00640B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5856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B0BC0-5239-2241-AD02-8723CD25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1581" y="625856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D276F3-7437-2D43-BAB3-A293F517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2243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2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منجی</a:t>
            </a:r>
            <a:r>
              <a:rPr lang="fa-IR" dirty="0"/>
              <a:t> عالم، شبان اعظم</a:t>
            </a:r>
            <a:br>
              <a:rPr lang="fa-IR" dirty="0"/>
            </a:br>
            <a:r>
              <a:rPr lang="fa-IR" dirty="0"/>
              <a:t>جلال،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شاخ نجات، شاهد امین</a:t>
            </a:r>
            <a:br>
              <a:rPr lang="fa-IR" dirty="0"/>
            </a:br>
            <a:r>
              <a:rPr lang="fa-IR" dirty="0"/>
              <a:t>جلال، </a:t>
            </a: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02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08414-1E73-5B43-B934-073E6F58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9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3D4A2-D50B-E648-B3ED-DC41B6075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125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58BD-BCE6-6C44-BA32-2F6E40EFC5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191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B8A27-F67D-204C-88F2-6078C069E6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058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AA8D54-5AF1-C945-9FF6-9C00640B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5856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B0BC0-5239-2241-AD02-8723CD25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1581" y="625856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D276F3-7437-2D43-BAB3-A293F517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2243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عیسی، خداوند قدیر</a:t>
            </a:r>
            <a:br>
              <a:rPr lang="fa-IR" dirty="0"/>
            </a:b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عیسی، خداوند قدیر</a:t>
            </a:r>
            <a:br>
              <a:rPr lang="fa-IR" dirty="0"/>
            </a:b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02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08414-1E73-5B43-B934-073E6F58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9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3D4A2-D50B-E648-B3ED-DC41B6075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125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58BD-BCE6-6C44-BA32-2F6E40EFC5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191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B8A27-F67D-204C-88F2-6078C069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AA8D54-5AF1-C945-9FF6-9C00640B8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60919" y="625856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B0BC0-5239-2241-AD02-8723CD25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1581" y="625856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D276F3-7437-2D43-BAB3-A293F517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2243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7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عمانوئیل</a:t>
            </a:r>
            <a:r>
              <a:rPr lang="fa-IR" dirty="0"/>
              <a:t>، خدا با ما</a:t>
            </a:r>
            <a:br>
              <a:rPr lang="fa-IR" dirty="0"/>
            </a:br>
            <a:r>
              <a:rPr lang="fa-IR" dirty="0"/>
              <a:t>جلال،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آب حیات، الف و یا</a:t>
            </a:r>
            <a:br>
              <a:rPr lang="fa-IR" dirty="0"/>
            </a:br>
            <a:r>
              <a:rPr lang="fa-IR" dirty="0"/>
              <a:t>جلال، </a:t>
            </a: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02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08414-1E73-5B43-B934-073E6F58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9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3D4A2-D50B-E648-B3ED-DC41B6075B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5125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58BD-BCE6-6C44-BA32-2F6E40EFC5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191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B8A27-F67D-204C-88F2-6078C069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AA8D54-5AF1-C945-9FF6-9C00640B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5856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B0BC0-5239-2241-AD02-8723CD25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1581" y="625856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D276F3-7437-2D43-BAB3-A293F517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2243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0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عیسی، خداوند قدیر</a:t>
            </a:r>
            <a:br>
              <a:rPr lang="fa-IR" dirty="0"/>
            </a:b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عیسی، خداوند قدیر</a:t>
            </a:r>
            <a:br>
              <a:rPr lang="fa-IR" dirty="0"/>
            </a:b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02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08414-1E73-5B43-B934-073E6F58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9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3D4A2-D50B-E648-B3ED-DC41B6075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125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58BD-BCE6-6C44-BA32-2F6E40EFC5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191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B8A27-F67D-204C-88F2-6078C069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AA8D54-5AF1-C945-9FF6-9C00640B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5856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B0BC0-5239-2241-AD02-8723CD25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1581" y="625856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D276F3-7437-2D43-BAB3-A293F517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2243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قدوس</a:t>
            </a:r>
            <a:r>
              <a:rPr lang="fa-IR" dirty="0"/>
              <a:t> عظیم، شافی رحیم</a:t>
            </a:r>
            <a:br>
              <a:rPr lang="fa-IR" dirty="0"/>
            </a:br>
            <a:r>
              <a:rPr lang="fa-IR" dirty="0"/>
              <a:t>جلال،‌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 err="1"/>
              <a:t>زندهٔ</a:t>
            </a:r>
            <a:r>
              <a:rPr lang="fa-IR" dirty="0"/>
              <a:t> جاوید، نان سماوی</a:t>
            </a:r>
            <a:br>
              <a:rPr lang="fa-IR" dirty="0"/>
            </a:br>
            <a:r>
              <a:rPr lang="fa-IR" dirty="0"/>
              <a:t>جلال، </a:t>
            </a: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02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08414-1E73-5B43-B934-073E6F58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9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3D4A2-D50B-E648-B3ED-DC41B6075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125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58BD-BCE6-6C44-BA32-2F6E40EF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3191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B8A27-F67D-204C-88F2-6078C069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AA8D54-5AF1-C945-9FF6-9C00640B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5856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B0BC0-5239-2241-AD02-8723CD25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1581" y="625856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D276F3-7437-2D43-BAB3-A293F517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2243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عیسی، خداوند قدیر</a:t>
            </a:r>
            <a:br>
              <a:rPr lang="fa-IR" dirty="0"/>
            </a:b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عیسی، خداوند قدیر</a:t>
            </a:r>
            <a:br>
              <a:rPr lang="fa-IR" dirty="0"/>
            </a:b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02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08414-1E73-5B43-B934-073E6F58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9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3D4A2-D50B-E648-B3ED-DC41B6075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125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58BD-BCE6-6C44-BA32-2F6E40EFC5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191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B8A27-F67D-204C-88F2-6078C069E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AA8D54-5AF1-C945-9FF6-9C00640B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5856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B0BC0-5239-2241-AD02-8723CD25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1581" y="625856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D276F3-7437-2D43-BAB3-A293F51767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22243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1041</TotalTime>
  <Words>134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IRANSans Black</vt:lpstr>
      <vt:lpstr>سرودنامه</vt:lpstr>
      <vt:lpstr>شاه شاهان مالک هستی</vt:lpstr>
      <vt:lpstr>شاه شاهان، مالک هستی جلال، هللویاه نور جهان، امید حیات جلال، هللویاه</vt:lpstr>
      <vt:lpstr>عیسی، خداوند قدیر هللویاه عیسی، خداوند قدیر هللویاه</vt:lpstr>
      <vt:lpstr>منجی عالم، شبان اعظم جلال، هللویاه شاخ نجات، شاهد امین جلال، هللویاه</vt:lpstr>
      <vt:lpstr>عیسی، خداوند قدیر هللویاه عیسی، خداوند قدیر هللویاه</vt:lpstr>
      <vt:lpstr>عمانوئیل، خدا با ما جلال، هللویاه آب حیات، الف و یا جلال، هللویاه</vt:lpstr>
      <vt:lpstr>عیسی، خداوند قدیر هللویاه عیسی، خداوند قدیر هللویاه</vt:lpstr>
      <vt:lpstr>قدوس عظیم، شافی رحیم جلال،‌ هللویاه زندهٔ جاوید، نان سماوی جلال، هللویاه</vt:lpstr>
      <vt:lpstr>عیسی، خداوند قدیر هللویاه عیسی، خداوند قدیر هللویاه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66</cp:revision>
  <dcterms:created xsi:type="dcterms:W3CDTF">2019-11-23T21:59:34Z</dcterms:created>
  <dcterms:modified xsi:type="dcterms:W3CDTF">2021-05-04T17:26:09Z</dcterms:modified>
  <cp:category/>
</cp:coreProperties>
</file>