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RANSans Black" panose="020B0506030804020204" pitchFamily="34" charset="-78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/>
    <p:restoredTop sz="94638"/>
  </p:normalViewPr>
  <p:slideViewPr>
    <p:cSldViewPr snapToGrid="0" snapToObjects="1">
      <p:cViewPr>
        <p:scale>
          <a:sx n="131" d="100"/>
          <a:sy n="131" d="100"/>
        </p:scale>
        <p:origin x="832" y="18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03/05/2021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محبت خدا پس عظیم است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گر نباشد این محبت</a:t>
            </a:r>
            <a:br>
              <a:rPr lang="fa-IR" dirty="0"/>
            </a:br>
            <a:r>
              <a:rPr lang="fa-IR" dirty="0"/>
              <a:t>ما را نیست امید نجات</a:t>
            </a:r>
            <a:br>
              <a:rPr lang="fa-IR" dirty="0"/>
            </a:br>
            <a:r>
              <a:rPr lang="fa-IR" dirty="0"/>
              <a:t>امید حیات است عیسی</a:t>
            </a:r>
            <a:br>
              <a:rPr lang="fa-IR" dirty="0"/>
            </a:br>
            <a:r>
              <a:rPr lang="fa-IR" dirty="0"/>
              <a:t>که بر صلیب شد بهر ما فدا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50029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56F853-7F50-5D42-8162-6AA952BD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C26435-232E-6049-BBDE-6B23798B4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2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 fontScale="90000"/>
          </a:bodyPr>
          <a:lstStyle/>
          <a:p>
            <a:r>
              <a:rPr lang="fa-IR" dirty="0"/>
              <a:t>محبت خدا پس عظیم است</a:t>
            </a:r>
            <a:br>
              <a:rPr lang="fa-IR" dirty="0"/>
            </a:br>
            <a:r>
              <a:rPr lang="fa-IR" dirty="0"/>
              <a:t>چون </a:t>
            </a:r>
            <a:r>
              <a:rPr lang="fa-IR" dirty="0" err="1"/>
              <a:t>نهری</a:t>
            </a:r>
            <a:r>
              <a:rPr lang="fa-IR" dirty="0"/>
              <a:t> جوشان و خروشان است</a:t>
            </a:r>
            <a:br>
              <a:rPr lang="fa-IR" dirty="0"/>
            </a:br>
            <a:r>
              <a:rPr lang="fa-IR" dirty="0" err="1"/>
              <a:t>می‌وزد</a:t>
            </a:r>
            <a:r>
              <a:rPr lang="fa-IR" dirty="0"/>
              <a:t> چون نسیم بهاری</a:t>
            </a:r>
            <a:br>
              <a:rPr lang="fa-IR" dirty="0"/>
            </a:br>
            <a:r>
              <a:rPr lang="fa-IR" dirty="0" err="1"/>
              <a:t>می‌آورد</a:t>
            </a:r>
            <a:r>
              <a:rPr lang="fa-IR" dirty="0"/>
              <a:t> امید الهی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50029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56F853-7F50-5D42-8162-6AA952BD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C26435-232E-6049-BBDE-6B23798B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گر نباشد این محبت</a:t>
            </a:r>
            <a:br>
              <a:rPr lang="fa-IR" dirty="0"/>
            </a:br>
            <a:r>
              <a:rPr lang="fa-IR" dirty="0"/>
              <a:t>ما را نیست امید نجات</a:t>
            </a:r>
            <a:br>
              <a:rPr lang="fa-IR" dirty="0"/>
            </a:br>
            <a:r>
              <a:rPr lang="fa-IR" dirty="0"/>
              <a:t>امید حیات است عیسی</a:t>
            </a:r>
            <a:br>
              <a:rPr lang="fa-IR" dirty="0"/>
            </a:br>
            <a:r>
              <a:rPr lang="fa-IR" dirty="0"/>
              <a:t>که بر صلیب شد بهر ما فدا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50029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56F853-7F50-5D42-8162-6AA952BD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C26435-232E-6049-BBDE-6B23798B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5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گر نباشد این محبت</a:t>
            </a:r>
            <a:br>
              <a:rPr lang="fa-IR" dirty="0"/>
            </a:br>
            <a:r>
              <a:rPr lang="fa-IR" dirty="0"/>
              <a:t>ما را نیست امید نجات</a:t>
            </a:r>
            <a:br>
              <a:rPr lang="fa-IR" dirty="0"/>
            </a:br>
            <a:r>
              <a:rPr lang="fa-IR" dirty="0"/>
              <a:t>امید حیات است عیسی</a:t>
            </a:r>
            <a:br>
              <a:rPr lang="fa-IR" dirty="0"/>
            </a:br>
            <a:r>
              <a:rPr lang="fa-IR" dirty="0"/>
              <a:t>که بر صلیب شد بهر ما فدا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50029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56F853-7F50-5D42-8162-6AA952BD2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C26435-232E-6049-BBDE-6B23798B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3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مسیح نخست ما را محبت کرد</a:t>
            </a:r>
            <a:br>
              <a:rPr lang="fa-IR" dirty="0"/>
            </a:br>
            <a:r>
              <a:rPr lang="fa-IR" dirty="0"/>
              <a:t>خود را فدای </a:t>
            </a:r>
            <a:r>
              <a:rPr lang="fa-IR" dirty="0" err="1"/>
              <a:t>گنکاران</a:t>
            </a:r>
            <a:r>
              <a:rPr lang="fa-IR" dirty="0"/>
              <a:t> کرد</a:t>
            </a:r>
            <a:br>
              <a:rPr lang="fa-IR" dirty="0"/>
            </a:br>
            <a:r>
              <a:rPr lang="fa-IR" dirty="0"/>
              <a:t>فریاد </a:t>
            </a:r>
            <a:r>
              <a:rPr lang="fa-IR" dirty="0" err="1"/>
              <a:t>می‌زدند</a:t>
            </a:r>
            <a:r>
              <a:rPr lang="fa-IR" dirty="0"/>
              <a:t>: «او را مصلوب کن!»</a:t>
            </a:r>
            <a:br>
              <a:rPr lang="fa-IR" dirty="0"/>
            </a:br>
            <a:r>
              <a:rPr lang="fa-IR" dirty="0"/>
              <a:t>ای گنهکار، قلبت را سخت مکن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50029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56F853-7F50-5D42-8162-6AA952BD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C26435-232E-6049-BBDE-6B23798B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6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گر نباشد این محبت</a:t>
            </a:r>
            <a:br>
              <a:rPr lang="fa-IR" dirty="0"/>
            </a:br>
            <a:r>
              <a:rPr lang="fa-IR" dirty="0"/>
              <a:t>ما را نیست امید نجات</a:t>
            </a:r>
            <a:br>
              <a:rPr lang="fa-IR" dirty="0"/>
            </a:br>
            <a:r>
              <a:rPr lang="fa-IR" dirty="0"/>
              <a:t>امید حیات است عیسی</a:t>
            </a:r>
            <a:br>
              <a:rPr lang="fa-IR" dirty="0"/>
            </a:br>
            <a:r>
              <a:rPr lang="fa-IR" dirty="0"/>
              <a:t>که بر صلیب شد بهر ما فدا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50029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56F853-7F50-5D42-8162-6AA952BD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C26435-232E-6049-BBDE-6B23798B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5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گر نباشد این محبت</a:t>
            </a:r>
            <a:br>
              <a:rPr lang="fa-IR" dirty="0"/>
            </a:br>
            <a:r>
              <a:rPr lang="fa-IR" dirty="0"/>
              <a:t>ما را نیست امید نجات</a:t>
            </a:r>
            <a:br>
              <a:rPr lang="fa-IR" dirty="0"/>
            </a:br>
            <a:r>
              <a:rPr lang="fa-IR" dirty="0"/>
              <a:t>امید حیات است عیسی</a:t>
            </a:r>
            <a:br>
              <a:rPr lang="fa-IR" dirty="0"/>
            </a:br>
            <a:r>
              <a:rPr lang="fa-IR" dirty="0"/>
              <a:t>که بر صلیب شد بهر ما فدا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50029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56F853-7F50-5D42-8162-6AA952BD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C26435-232E-6049-BBDE-6B23798B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2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مسیح </a:t>
            </a:r>
            <a:r>
              <a:rPr lang="fa-IR" dirty="0" err="1"/>
              <a:t>گویدت</a:t>
            </a:r>
            <a:r>
              <a:rPr lang="fa-IR" dirty="0"/>
              <a:t>: «نزد من بیا</a:t>
            </a:r>
            <a:br>
              <a:rPr lang="fa-IR" dirty="0"/>
            </a:br>
            <a:r>
              <a:rPr lang="fa-IR" dirty="0" err="1"/>
              <a:t>می‌کوبم</a:t>
            </a:r>
            <a:r>
              <a:rPr lang="fa-IR" dirty="0"/>
              <a:t> اکنون در </a:t>
            </a:r>
            <a:r>
              <a:rPr lang="fa-IR" dirty="0" err="1"/>
              <a:t>قبلت</a:t>
            </a:r>
            <a:r>
              <a:rPr lang="fa-IR" dirty="0"/>
              <a:t> را»</a:t>
            </a:r>
            <a:br>
              <a:rPr lang="fa-IR" dirty="0"/>
            </a:br>
            <a:r>
              <a:rPr lang="fa-IR" dirty="0"/>
              <a:t>تاخیر مکن، قلب خود را بگشا</a:t>
            </a:r>
            <a:br>
              <a:rPr lang="fa-IR" dirty="0"/>
            </a:br>
            <a:r>
              <a:rPr lang="fa-IR" dirty="0"/>
              <a:t>تا یابی نجات رایگان را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50029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56F853-7F50-5D42-8162-6AA952BD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C26435-232E-6049-BBDE-6B23798B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6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گر نباشد این محبت</a:t>
            </a:r>
            <a:br>
              <a:rPr lang="fa-IR" dirty="0"/>
            </a:br>
            <a:r>
              <a:rPr lang="fa-IR" dirty="0"/>
              <a:t>ما را نیست امید نجات</a:t>
            </a:r>
            <a:br>
              <a:rPr lang="fa-IR" dirty="0"/>
            </a:br>
            <a:r>
              <a:rPr lang="fa-IR" dirty="0"/>
              <a:t>امید حیات است عیسی</a:t>
            </a:r>
            <a:br>
              <a:rPr lang="fa-IR" dirty="0"/>
            </a:br>
            <a:r>
              <a:rPr lang="fa-IR" dirty="0"/>
              <a:t>که بر صلیب شد بهر ما فدا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50029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56F853-7F50-5D42-8162-6AA952BD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C26435-232E-6049-BBDE-6B23798B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6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802</TotalTime>
  <Words>222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IRANSans Black</vt:lpstr>
      <vt:lpstr>Calibri</vt:lpstr>
      <vt:lpstr>Arial</vt:lpstr>
      <vt:lpstr>سرودنامه</vt:lpstr>
      <vt:lpstr>محبت خدا پس عظیم است</vt:lpstr>
      <vt:lpstr>محبت خدا پس عظیم است چون نهری جوشان و خروشان است می‌وزد چون نسیم بهاری می‌آورد امید الهی</vt:lpstr>
      <vt:lpstr>گر نباشد این محبت ما را نیست امید نجات امید حیات است عیسی که بر صلیب شد بهر ما فدا</vt:lpstr>
      <vt:lpstr>گر نباشد این محبت ما را نیست امید نجات امید حیات است عیسی که بر صلیب شد بهر ما فدا</vt:lpstr>
      <vt:lpstr>مسیح نخست ما را محبت کرد خود را فدای گنکاران کرد فریاد می‌زدند: «او را مصلوب کن!» ای گنهکار، قلبت را سخت مکن</vt:lpstr>
      <vt:lpstr>گر نباشد این محبت ما را نیست امید نجات امید حیات است عیسی که بر صلیب شد بهر ما فدا</vt:lpstr>
      <vt:lpstr>گر نباشد این محبت ما را نیست امید نجات امید حیات است عیسی که بر صلیب شد بهر ما فدا</vt:lpstr>
      <vt:lpstr>مسیح گویدت: «نزد من بیا می‌کوبم اکنون در قبلت را» تاخیر مکن، قلب خود را بگشا تا یابی نجات رایگان را</vt:lpstr>
      <vt:lpstr>گر نباشد این محبت ما را نیست امید نجات امید حیات است عیسی که بر صلیب شد بهر ما فدا</vt:lpstr>
      <vt:lpstr>گر نباشد این محبت ما را نیست امید نجات امید حیات است عیسی که بر صلیب شد بهر ما فدا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45</cp:revision>
  <dcterms:created xsi:type="dcterms:W3CDTF">2019-11-23T21:59:34Z</dcterms:created>
  <dcterms:modified xsi:type="dcterms:W3CDTF">2021-05-03T21:00:57Z</dcterms:modified>
  <cp:category/>
</cp:coreProperties>
</file>