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2"/>
    <p:restoredTop sz="94638"/>
  </p:normalViewPr>
  <p:slideViewPr>
    <p:cSldViewPr snapToGrid="0" snapToObjects="1">
      <p:cViewPr>
        <p:scale>
          <a:sx n="213" d="100"/>
          <a:sy n="213" d="100"/>
        </p:scale>
        <p:origin x="-920" y="-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تنها عیسی باشد مالک دلم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تنها عیسی باشد مالک دلم</a:t>
            </a:r>
            <a:br>
              <a:rPr lang="fa-IR" dirty="0"/>
            </a:br>
            <a:r>
              <a:rPr lang="fa-IR" dirty="0"/>
              <a:t>تنها عیسی آنجا ساکن شود</a:t>
            </a:r>
            <a:br>
              <a:rPr lang="fa-IR" dirty="0"/>
            </a:br>
            <a:r>
              <a:rPr lang="fa-IR" dirty="0"/>
              <a:t>محبت او را مانند </a:t>
            </a:r>
            <a:r>
              <a:rPr lang="fa-IR" dirty="0" err="1"/>
              <a:t>نباش</a:t>
            </a:r>
            <a:r>
              <a:rPr lang="fa-IR" dirty="0"/>
              <a:t>ــد</a:t>
            </a:r>
            <a:br>
              <a:rPr lang="fa-IR" dirty="0"/>
            </a:br>
            <a:r>
              <a:rPr lang="fa-IR" dirty="0"/>
              <a:t>تنها نزد او راحت </a:t>
            </a:r>
            <a:r>
              <a:rPr lang="fa-IR" dirty="0" err="1"/>
              <a:t>می‌یاب</a:t>
            </a:r>
            <a:r>
              <a:rPr lang="fa-IR" dirty="0"/>
              <a:t>ــم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31F54-7B44-6E40-9436-751CCD7606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غمـی</a:t>
            </a:r>
            <a:r>
              <a:rPr lang="fa-IR" dirty="0"/>
              <a:t> </a:t>
            </a:r>
            <a:r>
              <a:rPr lang="fa-IR" dirty="0" err="1"/>
              <a:t>نـدارم</a:t>
            </a:r>
            <a:r>
              <a:rPr lang="fa-IR" dirty="0"/>
              <a:t>، </a:t>
            </a:r>
            <a:r>
              <a:rPr lang="fa-IR" dirty="0" err="1"/>
              <a:t>گـله</a:t>
            </a:r>
            <a:r>
              <a:rPr lang="fa-IR" dirty="0"/>
              <a:t> </a:t>
            </a:r>
            <a:r>
              <a:rPr lang="fa-IR" dirty="0" err="1"/>
              <a:t>نکـن</a:t>
            </a:r>
            <a:r>
              <a:rPr lang="fa-IR" dirty="0"/>
              <a:t>ــم</a:t>
            </a:r>
            <a:br>
              <a:rPr lang="fa-IR" dirty="0"/>
            </a:br>
            <a:r>
              <a:rPr lang="fa-IR" dirty="0" err="1"/>
              <a:t>خداوندم</a:t>
            </a:r>
            <a:r>
              <a:rPr lang="fa-IR" dirty="0"/>
              <a:t> عیسی نزد من است</a:t>
            </a:r>
            <a:br>
              <a:rPr lang="fa-IR" dirty="0"/>
            </a:br>
            <a:r>
              <a:rPr lang="fa-IR" dirty="0"/>
              <a:t>خود فرموده که دستم را </a:t>
            </a:r>
            <a:r>
              <a:rPr lang="fa-IR" dirty="0" err="1"/>
              <a:t>می‌گیرد</a:t>
            </a:r>
            <a:br>
              <a:rPr lang="fa-IR" dirty="0"/>
            </a:br>
            <a:r>
              <a:rPr lang="fa-IR" dirty="0"/>
              <a:t>برد آنجا که دائم راحت است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2CF218-6F58-3246-9890-7D86D802D0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تنها عیسی کرد از </a:t>
            </a:r>
            <a:r>
              <a:rPr lang="fa-IR" dirty="0" err="1"/>
              <a:t>گناهـم</a:t>
            </a:r>
            <a:r>
              <a:rPr lang="fa-IR" dirty="0"/>
              <a:t> آزاد</a:t>
            </a:r>
            <a:br>
              <a:rPr lang="fa-IR" dirty="0"/>
            </a:br>
            <a:r>
              <a:rPr lang="fa-IR" dirty="0"/>
              <a:t>تنها او در حق من احسان کرد</a:t>
            </a:r>
            <a:br>
              <a:rPr lang="fa-IR" dirty="0"/>
            </a:br>
            <a:r>
              <a:rPr lang="fa-IR" dirty="0"/>
              <a:t>دلم را </a:t>
            </a:r>
            <a:r>
              <a:rPr lang="fa-IR" dirty="0" err="1"/>
              <a:t>بشکافت</a:t>
            </a:r>
            <a:r>
              <a:rPr lang="fa-IR" dirty="0"/>
              <a:t> با مهر </a:t>
            </a:r>
            <a:r>
              <a:rPr lang="fa-IR" dirty="0" err="1"/>
              <a:t>عظیمش</a:t>
            </a:r>
            <a:br>
              <a:rPr lang="fa-IR" dirty="0"/>
            </a:br>
            <a:r>
              <a:rPr lang="fa-IR" dirty="0" err="1"/>
              <a:t>آنگ</a:t>
            </a:r>
            <a:r>
              <a:rPr lang="fa-IR" dirty="0"/>
              <a:t>ــه آرامــ</a:t>
            </a:r>
            <a:r>
              <a:rPr lang="fa-IR" dirty="0" err="1"/>
              <a:t>ی</a:t>
            </a:r>
            <a:r>
              <a:rPr lang="fa-IR" dirty="0"/>
              <a:t> </a:t>
            </a:r>
            <a:r>
              <a:rPr lang="fa-IR" dirty="0" err="1"/>
              <a:t>آسمانـی</a:t>
            </a:r>
            <a:r>
              <a:rPr lang="fa-IR" dirty="0"/>
              <a:t> داد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292253-86F8-AE47-852E-D5AC2BB9555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غمـی</a:t>
            </a:r>
            <a:r>
              <a:rPr lang="fa-IR" dirty="0"/>
              <a:t> </a:t>
            </a:r>
            <a:r>
              <a:rPr lang="fa-IR" dirty="0" err="1"/>
              <a:t>نـدارم</a:t>
            </a:r>
            <a:r>
              <a:rPr lang="fa-IR" dirty="0"/>
              <a:t>، </a:t>
            </a:r>
            <a:r>
              <a:rPr lang="fa-IR" dirty="0" err="1"/>
              <a:t>گـله</a:t>
            </a:r>
            <a:r>
              <a:rPr lang="fa-IR" dirty="0"/>
              <a:t> </a:t>
            </a:r>
            <a:r>
              <a:rPr lang="fa-IR" dirty="0" err="1"/>
              <a:t>نکـن</a:t>
            </a:r>
            <a:r>
              <a:rPr lang="fa-IR" dirty="0"/>
              <a:t>ــم</a:t>
            </a:r>
            <a:br>
              <a:rPr lang="fa-IR" dirty="0"/>
            </a:br>
            <a:r>
              <a:rPr lang="fa-IR" dirty="0" err="1"/>
              <a:t>خداوندم</a:t>
            </a:r>
            <a:r>
              <a:rPr lang="fa-IR" dirty="0"/>
              <a:t> عیسی نزد من است</a:t>
            </a:r>
            <a:br>
              <a:rPr lang="fa-IR" dirty="0"/>
            </a:br>
            <a:r>
              <a:rPr lang="fa-IR" dirty="0"/>
              <a:t>خود فرموده که دستم را </a:t>
            </a:r>
            <a:r>
              <a:rPr lang="fa-IR" dirty="0" err="1"/>
              <a:t>می‌گیرد</a:t>
            </a:r>
            <a:br>
              <a:rPr lang="fa-IR" dirty="0"/>
            </a:br>
            <a:r>
              <a:rPr lang="fa-IR" dirty="0"/>
              <a:t>برد آنجا که دائم راحت است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A0DFFA-B57F-774C-99B9-C2AC6CDE207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وقتی در نبرد ناتوان </a:t>
            </a:r>
            <a:r>
              <a:rPr lang="fa-IR" dirty="0" err="1"/>
              <a:t>می‌شـوم</a:t>
            </a:r>
            <a:br>
              <a:rPr lang="fa-IR" dirty="0"/>
            </a:br>
            <a:r>
              <a:rPr lang="fa-IR" dirty="0"/>
              <a:t>تنها عیسی به من نیرو بخشد</a:t>
            </a:r>
            <a:br>
              <a:rPr lang="fa-IR" dirty="0"/>
            </a:br>
            <a:r>
              <a:rPr lang="fa-IR" dirty="0"/>
              <a:t>از چشمه حیات او می </a:t>
            </a:r>
            <a:r>
              <a:rPr lang="fa-IR" dirty="0" err="1"/>
              <a:t>نوشـم</a:t>
            </a:r>
            <a:br>
              <a:rPr lang="fa-IR" dirty="0"/>
            </a:br>
            <a:r>
              <a:rPr lang="fa-IR" dirty="0"/>
              <a:t>دائم نیروی </a:t>
            </a:r>
            <a:r>
              <a:rPr lang="fa-IR" dirty="0" err="1"/>
              <a:t>تـازه</a:t>
            </a:r>
            <a:r>
              <a:rPr lang="fa-IR" dirty="0"/>
              <a:t> </a:t>
            </a:r>
            <a:r>
              <a:rPr lang="fa-IR" dirty="0" err="1"/>
              <a:t>می‌یـاب</a:t>
            </a:r>
            <a:r>
              <a:rPr lang="fa-IR" dirty="0"/>
              <a:t>ــم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FD0B92-9014-F841-A091-F2A15552DC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غمـی</a:t>
            </a:r>
            <a:r>
              <a:rPr lang="fa-IR" dirty="0"/>
              <a:t> </a:t>
            </a:r>
            <a:r>
              <a:rPr lang="fa-IR" dirty="0" err="1"/>
              <a:t>نـدارم</a:t>
            </a:r>
            <a:r>
              <a:rPr lang="fa-IR" dirty="0"/>
              <a:t>، </a:t>
            </a:r>
            <a:r>
              <a:rPr lang="fa-IR" dirty="0" err="1"/>
              <a:t>گـله</a:t>
            </a:r>
            <a:r>
              <a:rPr lang="fa-IR" dirty="0"/>
              <a:t> </a:t>
            </a:r>
            <a:r>
              <a:rPr lang="fa-IR" dirty="0" err="1"/>
              <a:t>نکـن</a:t>
            </a:r>
            <a:r>
              <a:rPr lang="fa-IR" dirty="0"/>
              <a:t>ــم</a:t>
            </a:r>
            <a:br>
              <a:rPr lang="fa-IR" dirty="0"/>
            </a:br>
            <a:r>
              <a:rPr lang="fa-IR" dirty="0" err="1"/>
              <a:t>خداوندم</a:t>
            </a:r>
            <a:r>
              <a:rPr lang="fa-IR" dirty="0"/>
              <a:t> عیسی نزد من است</a:t>
            </a:r>
            <a:br>
              <a:rPr lang="fa-IR" dirty="0"/>
            </a:br>
            <a:r>
              <a:rPr lang="fa-IR" dirty="0"/>
              <a:t>خود فرموده که دستم را </a:t>
            </a:r>
            <a:r>
              <a:rPr lang="fa-IR" dirty="0" err="1"/>
              <a:t>می‌گیرد</a:t>
            </a:r>
            <a:br>
              <a:rPr lang="fa-IR" dirty="0"/>
            </a:br>
            <a:r>
              <a:rPr lang="fa-IR" dirty="0"/>
              <a:t>برد آنجا که دائم راحت است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7287C-5F2F-9F4B-9EB1-80BB9394C00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عیسی در این نبرد </a:t>
            </a:r>
            <a:r>
              <a:rPr lang="fa-IR" dirty="0" err="1"/>
              <a:t>پیروزم</a:t>
            </a:r>
            <a:r>
              <a:rPr lang="fa-IR" dirty="0"/>
              <a:t> کند</a:t>
            </a:r>
            <a:br>
              <a:rPr lang="fa-IR" dirty="0"/>
            </a:br>
            <a:r>
              <a:rPr lang="fa-IR" dirty="0" err="1"/>
              <a:t>مـرا</a:t>
            </a:r>
            <a:r>
              <a:rPr lang="fa-IR" dirty="0"/>
              <a:t> نزد خود آسمان برد</a:t>
            </a:r>
            <a:br>
              <a:rPr lang="fa-IR" dirty="0"/>
            </a:br>
            <a:r>
              <a:rPr lang="fa-IR" dirty="0"/>
              <a:t>در آنجا همواره شادی خواهم کرد</a:t>
            </a:r>
            <a:br>
              <a:rPr lang="fa-IR" dirty="0"/>
            </a:br>
            <a:r>
              <a:rPr lang="fa-IR" dirty="0"/>
              <a:t>راحت و آرام در آغوش او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1C3CBB-6BFC-0D46-B302-A62674D217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غمـی</a:t>
            </a:r>
            <a:r>
              <a:rPr lang="fa-IR" dirty="0"/>
              <a:t> </a:t>
            </a:r>
            <a:r>
              <a:rPr lang="fa-IR" dirty="0" err="1"/>
              <a:t>نـدارم</a:t>
            </a:r>
            <a:r>
              <a:rPr lang="fa-IR" dirty="0"/>
              <a:t>، </a:t>
            </a:r>
            <a:r>
              <a:rPr lang="fa-IR" dirty="0" err="1"/>
              <a:t>گـله</a:t>
            </a:r>
            <a:r>
              <a:rPr lang="fa-IR" dirty="0"/>
              <a:t> </a:t>
            </a:r>
            <a:r>
              <a:rPr lang="fa-IR" dirty="0" err="1"/>
              <a:t>نکـن</a:t>
            </a:r>
            <a:r>
              <a:rPr lang="fa-IR" dirty="0"/>
              <a:t>ــم</a:t>
            </a:r>
            <a:br>
              <a:rPr lang="fa-IR" dirty="0"/>
            </a:br>
            <a:r>
              <a:rPr lang="fa-IR" dirty="0" err="1"/>
              <a:t>خداوندم</a:t>
            </a:r>
            <a:r>
              <a:rPr lang="fa-IR" dirty="0"/>
              <a:t> عیسی نزد من است</a:t>
            </a:r>
            <a:br>
              <a:rPr lang="fa-IR" dirty="0"/>
            </a:br>
            <a:r>
              <a:rPr lang="fa-IR" dirty="0"/>
              <a:t>خود فرموده که دستم را </a:t>
            </a:r>
            <a:r>
              <a:rPr lang="fa-IR" dirty="0" err="1"/>
              <a:t>می‌گیرد</a:t>
            </a:r>
            <a:br>
              <a:rPr lang="fa-IR" dirty="0"/>
            </a:br>
            <a:r>
              <a:rPr lang="fa-IR" dirty="0"/>
              <a:t>برد آنجا که دائم راحت است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48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44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3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3F58A-7994-9747-8C5E-A7C7294B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FD168A-9374-F74F-8EDF-7730E5C286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8834-301B-9441-9468-B5DBA9EE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23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F4DC47-CE37-7442-BC21-5DD6E1078D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68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205</TotalTime>
  <Words>204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IRANSans Black</vt:lpstr>
      <vt:lpstr>Calibri</vt:lpstr>
      <vt:lpstr>Arial</vt:lpstr>
      <vt:lpstr>سرودنامه</vt:lpstr>
      <vt:lpstr>تنها عیسی باشد مالک دلم</vt:lpstr>
      <vt:lpstr>تنها عیسی باشد مالک دلم تنها عیسی آنجا ساکن شود محبت او را مانند نباشــد تنها نزد او راحت می‌یابــم </vt:lpstr>
      <vt:lpstr>غمـی نـدارم، گـله نکـنــم خداوندم عیسی نزد من است خود فرموده که دستم را می‌گیرد برد آنجا که دائم راحت است</vt:lpstr>
      <vt:lpstr>تنها عیسی کرد از گناهـم آزاد تنها او در حق من احسان کرد دلم را بشکافت با مهر عظیمش آنگــه آرامــی آسمانـی داد</vt:lpstr>
      <vt:lpstr>غمـی نـدارم، گـله نکـنــم خداوندم عیسی نزد من است خود فرموده که دستم را می‌گیرد برد آنجا که دائم راحت است</vt:lpstr>
      <vt:lpstr>وقتی در نبرد ناتوان می‌شـوم تنها عیسی به من نیرو بخشد از چشمه حیات او می نوشـم دائم نیروی تـازه می‌یـابــم</vt:lpstr>
      <vt:lpstr>غمـی نـدارم، گـله نکـنــم خداوندم عیسی نزد من است خود فرموده که دستم را می‌گیرد برد آنجا که دائم راحت است</vt:lpstr>
      <vt:lpstr>عیسی در این نبرد پیروزم کند مـرا نزد خود آسمان برد در آنجا همواره شادی خواهم کرد راحت و آرام در آغوش او</vt:lpstr>
      <vt:lpstr>غمـی نـدارم، گـله نکـنــم خداوندم عیسی نزد من است خود فرموده که دستم را می‌گیرد برد آنجا که دائم راحت است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17</cp:revision>
  <dcterms:created xsi:type="dcterms:W3CDTF">2019-11-23T21:59:34Z</dcterms:created>
  <dcterms:modified xsi:type="dcterms:W3CDTF">2020-06-05T10:35:24Z</dcterms:modified>
  <cp:category/>
</cp:coreProperties>
</file>