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RANSans Black" panose="020B0506030804020204" pitchFamily="34" charset="-78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/>
    <p:restoredTop sz="94638"/>
  </p:normalViewPr>
  <p:slideViewPr>
    <p:cSldViewPr snapToGrid="0" snapToObjects="1">
      <p:cViewPr>
        <p:scale>
          <a:sx n="101" d="100"/>
          <a:sy n="101" d="100"/>
        </p:scale>
        <p:origin x="2000" y="7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1442/9/22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03/05/2021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 err="1"/>
              <a:t>برافرازیم</a:t>
            </a:r>
            <a:r>
              <a:rPr lang="fa-IR" dirty="0"/>
              <a:t> نام تو را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بر افرازیم نام تو را</a:t>
            </a:r>
            <a:br>
              <a:rPr lang="fa-IR" dirty="0"/>
            </a:br>
            <a:r>
              <a:rPr lang="fa-IR" dirty="0"/>
              <a:t>ای سرور و پادشاه</a:t>
            </a:r>
            <a:br>
              <a:rPr lang="en-GB" dirty="0"/>
            </a:br>
            <a:r>
              <a:rPr lang="fa-IR" dirty="0"/>
              <a:t>بنا کنیم </a:t>
            </a:r>
            <a:r>
              <a:rPr lang="fa-IR" dirty="0" err="1"/>
              <a:t>بهرت</a:t>
            </a:r>
            <a:r>
              <a:rPr lang="fa-IR" dirty="0"/>
              <a:t> تختی</a:t>
            </a:r>
            <a:br>
              <a:rPr lang="fa-IR" dirty="0"/>
            </a:br>
            <a:r>
              <a:rPr lang="fa-IR" dirty="0"/>
              <a:t>تا جلوس کنی عیسی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 err="1">
                <a:effectLst/>
              </a:rPr>
              <a:t>سرودها</a:t>
            </a:r>
            <a:r>
              <a:rPr lang="fa-IR" dirty="0">
                <a:effectLst/>
              </a:rPr>
              <a:t> و ستایش ها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جلال دهند نامت را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آشکار نما روی خود را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اکنون در میان ما</a:t>
            </a:r>
            <a:endParaRPr lang="fa-I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2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/>
          <a:p>
            <a:r>
              <a:rPr lang="fa-IR" dirty="0"/>
              <a:t>بر افرازیم نام تو را</a:t>
            </a:r>
            <a:br>
              <a:rPr lang="fa-IR" dirty="0"/>
            </a:br>
            <a:r>
              <a:rPr lang="fa-IR" dirty="0"/>
              <a:t>ای سرور و پادشاه</a:t>
            </a:r>
            <a:br>
              <a:rPr lang="en-GB" dirty="0"/>
            </a:br>
            <a:r>
              <a:rPr lang="fa-IR" dirty="0"/>
              <a:t>بنا کنیم </a:t>
            </a:r>
            <a:r>
              <a:rPr lang="fa-IR" dirty="0" err="1"/>
              <a:t>بهرت</a:t>
            </a:r>
            <a:r>
              <a:rPr lang="fa-IR" dirty="0"/>
              <a:t> تختی</a:t>
            </a:r>
            <a:br>
              <a:rPr lang="fa-IR" dirty="0"/>
            </a:br>
            <a:r>
              <a:rPr lang="fa-IR" dirty="0"/>
              <a:t>تا جلوس کنی عیسی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 err="1">
                <a:effectLst/>
              </a:rPr>
              <a:t>سرودها</a:t>
            </a:r>
            <a:r>
              <a:rPr lang="fa-IR" dirty="0">
                <a:effectLst/>
              </a:rPr>
              <a:t> و ستایش ها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جلال دهند نامت را</a:t>
            </a:r>
            <a:br>
              <a:rPr lang="en-GB" dirty="0">
                <a:effectLst/>
              </a:rPr>
            </a:br>
            <a:r>
              <a:rPr lang="fa-IR" dirty="0">
                <a:effectLst/>
              </a:rPr>
              <a:t>آشکار نما روی خود را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اکنون در میان ما</a:t>
            </a:r>
            <a:endParaRPr lang="fa-I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03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گوییم </a:t>
            </a:r>
            <a:r>
              <a:rPr lang="fa-IR" dirty="0" err="1">
                <a:effectLst/>
              </a:rPr>
              <a:t>هللویاه</a:t>
            </a:r>
            <a:r>
              <a:rPr lang="fa-IR" dirty="0">
                <a:effectLst/>
              </a:rPr>
              <a:t>، گوییم </a:t>
            </a:r>
            <a:r>
              <a:rPr lang="fa-IR" dirty="0" err="1">
                <a:effectLst/>
              </a:rPr>
              <a:t>هللویاه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گوییم </a:t>
            </a:r>
            <a:r>
              <a:rPr lang="fa-IR" dirty="0" err="1">
                <a:effectLst/>
              </a:rPr>
              <a:t>هللویاه</a:t>
            </a:r>
            <a:r>
              <a:rPr lang="fa-IR" dirty="0">
                <a:effectLst/>
              </a:rPr>
              <a:t>، ای پادشاه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گوییم </a:t>
            </a:r>
            <a:r>
              <a:rPr lang="fa-IR" dirty="0" err="1">
                <a:effectLst/>
              </a:rPr>
              <a:t>هللویاه</a:t>
            </a:r>
            <a:r>
              <a:rPr lang="fa-IR" dirty="0">
                <a:effectLst/>
              </a:rPr>
              <a:t>، گوییم </a:t>
            </a:r>
            <a:r>
              <a:rPr lang="fa-IR" dirty="0" err="1">
                <a:effectLst/>
              </a:rPr>
              <a:t>هللویاه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گوییم </a:t>
            </a:r>
            <a:r>
              <a:rPr lang="fa-IR" dirty="0" err="1">
                <a:effectLst/>
              </a:rPr>
              <a:t>هللویاه</a:t>
            </a:r>
            <a:r>
              <a:rPr lang="fa-IR" dirty="0">
                <a:effectLst/>
              </a:rPr>
              <a:t>، ای پادشاه</a:t>
            </a:r>
            <a:endParaRPr lang="fa-I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1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5893435"/>
          </a:xfrm>
        </p:spPr>
        <p:txBody>
          <a:bodyPr>
            <a:normAutofit/>
          </a:bodyPr>
          <a:lstStyle/>
          <a:p>
            <a:r>
              <a:rPr lang="fa-IR" dirty="0">
                <a:effectLst/>
              </a:rPr>
              <a:t>گوییم جلال بر تو، گوییم جلال بر تو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گوییم جلال بر تو، ای پادشاه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گوییم جلال بر تو، گوییم جلال بر تو</a:t>
            </a:r>
            <a:br>
              <a:rPr lang="fa-IR" dirty="0">
                <a:effectLst/>
              </a:rPr>
            </a:br>
            <a:r>
              <a:rPr lang="fa-IR" dirty="0">
                <a:effectLst/>
              </a:rPr>
              <a:t>گوییم جلال بر تو، ای پادشاه</a:t>
            </a:r>
            <a:endParaRPr lang="fa-IR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17AD95-01C1-B14D-AB7E-95376CFD05B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62876" y="6261351"/>
            <a:ext cx="279832" cy="279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ADECD0-0575-7948-8084-8ECE79F943B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753820" y="6261351"/>
            <a:ext cx="279832" cy="2798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4C6FF3-8E91-BB42-B195-C4498ED11D1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158348" y="6261351"/>
            <a:ext cx="279832" cy="2798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049401-DC4D-D044-B310-88E2F1B6F52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67404" y="6261351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CA1B4FA-211A-304F-B5D5-A29556C0D24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49292" y="6261351"/>
            <a:ext cx="279832" cy="2798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718FC-1580-2B4B-A543-D334529256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944764" y="6261351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26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773</TotalTime>
  <Words>142</Words>
  <Application>Microsoft Macintosh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IRANSans Black</vt:lpstr>
      <vt:lpstr>Calibri</vt:lpstr>
      <vt:lpstr>Arial</vt:lpstr>
      <vt:lpstr>سرودنامه</vt:lpstr>
      <vt:lpstr>برافرازیم نام تو را</vt:lpstr>
      <vt:lpstr>بر افرازیم نام تو را ای سرور و پادشاه بنا کنیم بهرت تختی تا جلوس کنی عیسی</vt:lpstr>
      <vt:lpstr>سرودها و ستایش ها جلال دهند نامت را آشکار نما روی خود را اکنون در میان ما</vt:lpstr>
      <vt:lpstr>بر افرازیم نام تو را ای سرور و پادشاه بنا کنیم بهرت تختی تا جلوس کنی عیسی</vt:lpstr>
      <vt:lpstr>سرودها و ستایش ها جلال دهند نامت را آشکار نما روی خود را اکنون در میان ما</vt:lpstr>
      <vt:lpstr>گوییم هللویاه، گوییم هللویاه گوییم هللویاه، ای پادشاه گوییم هللویاه، گوییم هللویاه گوییم هللویاه، ای پادشاه</vt:lpstr>
      <vt:lpstr>گوییم جلال بر تو، گوییم جلال بر تو گوییم جلال بر تو، ای پادشاه گوییم جلال بر تو، گوییم جلال بر تو گوییم جلال بر تو، ای پادشاه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40</cp:revision>
  <dcterms:created xsi:type="dcterms:W3CDTF">2019-11-23T21:59:34Z</dcterms:created>
  <dcterms:modified xsi:type="dcterms:W3CDTF">2021-05-03T20:31:52Z</dcterms:modified>
  <cp:category/>
</cp:coreProperties>
</file>