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2"/>
    <p:restoredTop sz="94638"/>
  </p:normalViewPr>
  <p:slideViewPr>
    <p:cSldViewPr snapToGrid="0" snapToObjects="1">
      <p:cViewPr varScale="1">
        <p:scale>
          <a:sx n="120" d="100"/>
          <a:sy n="120" d="100"/>
        </p:scale>
        <p:origin x="184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23/11/2020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تقدیم نمایم خود را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تقدیم نمایم خود را</a:t>
            </a:r>
            <a:br>
              <a:rPr lang="fa-IR" dirty="0"/>
            </a:br>
            <a:r>
              <a:rPr lang="fa-IR" dirty="0"/>
              <a:t>با حمد ای روح خدا</a:t>
            </a:r>
            <a:br>
              <a:rPr lang="fa-IR" dirty="0"/>
            </a:br>
            <a:r>
              <a:rPr lang="fa-IR" dirty="0"/>
              <a:t>شکر که هدیه نمودی</a:t>
            </a:r>
            <a:br>
              <a:rPr lang="fa-IR" dirty="0"/>
            </a:br>
            <a:r>
              <a:rPr lang="fa-IR" dirty="0"/>
              <a:t>عیسی را به 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ملجا</a:t>
            </a:r>
            <a:r>
              <a:rPr lang="fa-IR" dirty="0"/>
              <a:t> و </a:t>
            </a:r>
            <a:r>
              <a:rPr lang="fa-IR" dirty="0" err="1"/>
              <a:t>صخرهٔ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پدر ای سرور من</a:t>
            </a:r>
            <a:br>
              <a:rPr lang="fa-IR" dirty="0"/>
            </a:br>
            <a:r>
              <a:rPr lang="fa-IR" dirty="0"/>
              <a:t>شکر که هدیه نمودی</a:t>
            </a:r>
            <a:br>
              <a:rPr lang="fa-IR" dirty="0"/>
            </a:br>
            <a:r>
              <a:rPr lang="fa-IR" dirty="0"/>
              <a:t>عیسی را به ما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2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ضعیف گوید قوی هستم</a:t>
            </a:r>
            <a:br>
              <a:rPr lang="fa-IR" dirty="0"/>
            </a:br>
            <a:r>
              <a:rPr lang="fa-IR" dirty="0"/>
              <a:t>در فقر غنی هستم</a:t>
            </a:r>
            <a:br>
              <a:rPr lang="fa-IR" dirty="0"/>
            </a:br>
            <a:r>
              <a:rPr lang="fa-IR" dirty="0"/>
              <a:t>این است طریق خدای زنده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2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ضعیف گوید قوی هستم</a:t>
            </a:r>
            <a:br>
              <a:rPr lang="fa-IR" dirty="0"/>
            </a:br>
            <a:r>
              <a:rPr lang="fa-IR" dirty="0"/>
              <a:t>در فقر غنی هستم</a:t>
            </a:r>
            <a:br>
              <a:rPr lang="fa-IR" dirty="0"/>
            </a:br>
            <a:r>
              <a:rPr lang="fa-IR" dirty="0"/>
              <a:t>این است طریق خدای زنده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687</TotalTime>
  <Words>73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IRANSans Black</vt:lpstr>
      <vt:lpstr>سرودنامه</vt:lpstr>
      <vt:lpstr>تقدیم نمایم خود را</vt:lpstr>
      <vt:lpstr>تقدیم نمایم خود را با حمد ای روح خدا شکر که هدیه نمودی عیسی را به ما</vt:lpstr>
      <vt:lpstr>ملجا و صخرهٔ من پدر ای سرور من شکر که هدیه نمودی عیسی را به ما</vt:lpstr>
      <vt:lpstr>ضعیف گوید قوی هستم در فقر غنی هستم این است طریق خدای زنده</vt:lpstr>
      <vt:lpstr>ضعیف گوید قوی هستم در فقر غنی هستم این است طریق خدای زنده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36</cp:revision>
  <dcterms:created xsi:type="dcterms:W3CDTF">2019-11-23T21:59:34Z</dcterms:created>
  <dcterms:modified xsi:type="dcterms:W3CDTF">2020-11-23T17:50:08Z</dcterms:modified>
  <cp:category/>
</cp:coreProperties>
</file>