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IRANSans Black" panose="020B0506030804020204" pitchFamily="34" charset="-78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03"/>
    <p:restoredTop sz="94638"/>
  </p:normalViewPr>
  <p:slideViewPr>
    <p:cSldViewPr snapToGrid="0" snapToObjects="1">
      <p:cViewPr>
        <p:scale>
          <a:sx n="137" d="100"/>
          <a:sy n="137" d="100"/>
        </p:scale>
        <p:origin x="320" y="20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3" d="100"/>
          <a:sy n="133" d="100"/>
        </p:scale>
        <p:origin x="5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D38BF6-1EF2-BB40-BAEB-D7AFD4AEA9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3C752-A794-E947-A04C-7F81850289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EFE7C-4AE4-824A-9268-BD610E50FF79}" type="datetimeFigureOut">
              <a:rPr lang="fa-IR" smtClean="0"/>
              <a:t>1442/9/24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2D17F-A698-B647-87EC-A888C13D8D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8B9E-C2D6-6248-8399-3F741DFBB4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DA7C5-DA85-8D41-B7B3-747EBF3EBD4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533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3117C-C053-4D47-988C-4A7EB0851CDE}" type="datetimeFigureOut">
              <a:rPr lang="fa-IR" smtClean="0"/>
              <a:t>1442/9/24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F840A-0BE4-D64E-9590-B7644015EB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896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نام سرود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D6F8-3F90-794A-A00D-CB798FB7A5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39661"/>
            <a:ext cx="10515600" cy="2145323"/>
          </a:xfrm>
        </p:spPr>
        <p:txBody>
          <a:bodyPr anchor="ctr">
            <a:normAutofit/>
          </a:bodyPr>
          <a:lstStyle>
            <a:lvl1pPr algn="ctr" rtl="1">
              <a:defRPr sz="6600"/>
            </a:lvl1pPr>
          </a:lstStyle>
          <a:p>
            <a:r>
              <a:rPr lang="fa-IR" dirty="0"/>
              <a:t>نام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88133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تن سرو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4FED-6A8B-F04B-AE90-FABAA11D1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>
            <a:lvl1pPr algn="ctr" rtl="1">
              <a:lnSpc>
                <a:spcPct val="140000"/>
              </a:lnSpc>
              <a:defRPr sz="6000"/>
            </a:lvl1pPr>
          </a:lstStyle>
          <a:p>
            <a:r>
              <a:rPr lang="fa-IR" dirty="0"/>
              <a:t>متن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154281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E9009-D06F-AB47-9649-07B2D9888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711A5-B45D-4642-BBA0-03D52B7F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2C5BE-3749-4F4F-B7DB-A91674814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759D-911D-494C-8F9B-92FA57A3BCAE}" type="datetime1">
              <a:rPr lang="en-GB" smtClean="0"/>
              <a:t>05/05/2021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C2ED1-2F45-B94B-A695-847DE0BDE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62F30-62DB-9E48-BB13-96BF45E86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D761-2599-B34A-AD2A-083B385A2FE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356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b="1" i="0" kern="1200">
          <a:ln w="25400">
            <a:solidFill>
              <a:schemeClr val="bg1"/>
            </a:solidFill>
          </a:ln>
          <a:solidFill>
            <a:srgbClr val="940000"/>
          </a:solidFill>
          <a:effectLst>
            <a:outerShdw blurRad="203200" dir="5400000" algn="ctr" rotWithShape="0">
              <a:schemeClr val="tx1"/>
            </a:outerShdw>
          </a:effectLst>
          <a:latin typeface="IRANSans Black" panose="020B0506030804020204" pitchFamily="34" charset="-78"/>
          <a:ea typeface="+mj-ea"/>
          <a:cs typeface="IRANSans Black" panose="020B0506030804020204" pitchFamily="34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C343-3E8A-764B-A904-E564A0491D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/>
              <a:t>چون روحش در من کار کند</a:t>
            </a:r>
          </a:p>
        </p:txBody>
      </p:sp>
    </p:spTree>
    <p:extLst>
      <p:ext uri="{BB962C8B-B14F-4D97-AF65-F5344CB8AC3E}">
        <p14:creationId xmlns:p14="http://schemas.microsoft.com/office/powerpoint/2010/main" val="15389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/>
          <a:p>
            <a:r>
              <a:rPr lang="fa-IR" dirty="0"/>
              <a:t>چون روحش در من کار کند</a:t>
            </a:r>
            <a:br>
              <a:rPr lang="fa-IR" dirty="0"/>
            </a:br>
            <a:r>
              <a:rPr lang="fa-IR" dirty="0"/>
              <a:t>محبت کنم چون عیسی</a:t>
            </a:r>
            <a:br>
              <a:rPr lang="fa-IR" dirty="0"/>
            </a:br>
            <a:r>
              <a:rPr lang="fa-IR" dirty="0"/>
              <a:t>چون روحش در من کار کند</a:t>
            </a:r>
            <a:br>
              <a:rPr lang="fa-IR" dirty="0"/>
            </a:br>
            <a:r>
              <a:rPr lang="fa-IR" dirty="0"/>
              <a:t>محبت کنم چون عیسی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13EF548-CD5B-7048-90B2-E50B17F1D22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393268" y="6261351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420946B-23BB-0844-9738-D85EB2E6594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14516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4DFF160-8F06-E343-8D71-D50B594E550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03892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45FFDB-4FFD-CE45-A667-8D43BBE41D5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82644" y="6261351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72B1296-8D04-FB48-8FA7-007D4BE9AFB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0772" y="6261351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E934C39-B47D-D745-85F8-E7A87BEB3DE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72020" y="6261351"/>
            <a:ext cx="279832" cy="2798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9F938A4-E787-1A4F-BC55-11A6F0F3596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61396" y="6261351"/>
            <a:ext cx="279832" cy="2798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8EEA2B7-C64E-6E44-ACC1-1C01A3F0E68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0148" y="6261351"/>
            <a:ext cx="279832" cy="2798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ACB184F-DCC0-8249-BAD3-D7722BD47A9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929524" y="6261351"/>
            <a:ext cx="279832" cy="2798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D4C8886-8FB3-5F45-9E32-A00A3814CC9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18900" y="6261351"/>
            <a:ext cx="279832" cy="2798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BA2D7EF-41D0-5B46-92CA-40E382B0C4F7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108276" y="6261351"/>
            <a:ext cx="279832" cy="2798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AC6219E-2A9B-9C4A-8EB6-307B4D5CA7E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97652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381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/>
          <a:p>
            <a:r>
              <a:rPr lang="fa-IR" dirty="0"/>
              <a:t>محبت، محبت، محبت</a:t>
            </a:r>
            <a:br>
              <a:rPr lang="fa-IR" dirty="0"/>
            </a:br>
            <a:r>
              <a:rPr lang="fa-IR" dirty="0"/>
              <a:t>کنم چون عیسی</a:t>
            </a:r>
            <a:br>
              <a:rPr lang="fa-IR" dirty="0"/>
            </a:br>
            <a:r>
              <a:rPr lang="fa-IR" dirty="0"/>
              <a:t>محبت، محبت، محبت</a:t>
            </a:r>
            <a:br>
              <a:rPr lang="fa-IR" dirty="0"/>
            </a:br>
            <a:r>
              <a:rPr lang="fa-IR" dirty="0"/>
              <a:t>کنم چون عیسی</a:t>
            </a:r>
            <a:endParaRPr lang="fa-IR" sz="49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A34D0A4-36C7-BC4F-B63D-05FC7DD8838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393268" y="6261351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9FF5063-785A-1145-A66A-8C4490A0042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14516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E8A4F80-39DD-8A44-8928-30632E34F5C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03892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9BA9B45-D3B4-1F4C-A809-C491EF773F3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82644" y="6261351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9CBDD34-B554-0142-8ECB-B485EBE3DB4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0772" y="6261351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F32643A-93F0-124E-B2B4-0D1C3C835A1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72020" y="6261351"/>
            <a:ext cx="279832" cy="2798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B31F9EB-E044-654F-9A3C-9D58430F31B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61396" y="6261351"/>
            <a:ext cx="279832" cy="2798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457EF5D-2330-CB4E-BE0F-D1B7BB690B0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0148" y="6261351"/>
            <a:ext cx="279832" cy="2798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B08FD18-F0FC-A04B-B016-9140CFB1BAD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29524" y="6261351"/>
            <a:ext cx="279832" cy="2798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F6451E5-3EFC-3D47-A7F9-12F461F34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8900" y="6261351"/>
            <a:ext cx="279832" cy="2798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BF59A80-FAF0-A24A-9C03-E5B5F56297E9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108276" y="6261351"/>
            <a:ext cx="279832" cy="2798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5950C2F-67CF-6E4B-A014-F0C3D3334EE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97652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03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/>
          <a:p>
            <a:r>
              <a:rPr lang="fa-IR" dirty="0"/>
              <a:t>چون روحش در من کار کند</a:t>
            </a:r>
            <a:br>
              <a:rPr lang="fa-IR" dirty="0"/>
            </a:br>
            <a:r>
              <a:rPr lang="fa-IR" dirty="0"/>
              <a:t>بشارت دهم چون </a:t>
            </a:r>
            <a:r>
              <a:rPr lang="fa-IR" dirty="0" err="1"/>
              <a:t>پولس</a:t>
            </a:r>
            <a:br>
              <a:rPr lang="fa-IR" dirty="0"/>
            </a:br>
            <a:r>
              <a:rPr lang="fa-IR" dirty="0"/>
              <a:t>چون روحش در من کار کند</a:t>
            </a:r>
            <a:br>
              <a:rPr lang="fa-IR" dirty="0"/>
            </a:br>
            <a:r>
              <a:rPr lang="fa-IR" dirty="0"/>
              <a:t>بشارت دهم چون </a:t>
            </a:r>
            <a:r>
              <a:rPr lang="fa-IR" dirty="0" err="1"/>
              <a:t>پولس</a:t>
            </a:r>
            <a:endParaRPr lang="fa-IR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13EF548-CD5B-7048-90B2-E50B17F1D22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393268" y="6261351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420946B-23BB-0844-9738-D85EB2E6594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14516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4DFF160-8F06-E343-8D71-D50B594E550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03892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45FFDB-4FFD-CE45-A667-8D43BBE41D5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82644" y="6261351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72B1296-8D04-FB48-8FA7-007D4BE9AFB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0772" y="6261351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E934C39-B47D-D745-85F8-E7A87BEB3DE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72020" y="6261351"/>
            <a:ext cx="279832" cy="2798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9F938A4-E787-1A4F-BC55-11A6F0F3596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61396" y="6261351"/>
            <a:ext cx="279832" cy="2798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8EEA2B7-C64E-6E44-ACC1-1C01A3F0E68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0148" y="6261351"/>
            <a:ext cx="279832" cy="2798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ACB184F-DCC0-8249-BAD3-D7722BD47A9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29524" y="6261351"/>
            <a:ext cx="279832" cy="2798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D4C8886-8FB3-5F45-9E32-A00A3814CC9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18900" y="6261351"/>
            <a:ext cx="279832" cy="2798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BA2D7EF-41D0-5B46-92CA-40E382B0C4F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108276" y="6261351"/>
            <a:ext cx="279832" cy="2798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AC6219E-2A9B-9C4A-8EB6-307B4D5CA7E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97652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21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/>
          <a:p>
            <a:r>
              <a:rPr lang="fa-IR" dirty="0"/>
              <a:t>بشارت، بشارت، بشارت</a:t>
            </a:r>
            <a:br>
              <a:rPr lang="fa-IR" dirty="0"/>
            </a:br>
            <a:r>
              <a:rPr lang="fa-IR" dirty="0"/>
              <a:t>دهم چون </a:t>
            </a:r>
            <a:r>
              <a:rPr lang="fa-IR" dirty="0" err="1"/>
              <a:t>پولس</a:t>
            </a:r>
            <a:br>
              <a:rPr lang="fa-IR" dirty="0"/>
            </a:br>
            <a:r>
              <a:rPr lang="fa-IR" dirty="0"/>
              <a:t>بشارت، بشارت، بشارت</a:t>
            </a:r>
            <a:br>
              <a:rPr lang="fa-IR" dirty="0"/>
            </a:br>
            <a:r>
              <a:rPr lang="fa-IR" dirty="0"/>
              <a:t>دهم چون </a:t>
            </a:r>
            <a:r>
              <a:rPr lang="fa-IR" dirty="0" err="1"/>
              <a:t>پولس</a:t>
            </a:r>
            <a:endParaRPr lang="fa-IR" sz="49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A34D0A4-36C7-BC4F-B63D-05FC7DD8838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393268" y="6261351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9FF5063-785A-1145-A66A-8C4490A0042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14516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E8A4F80-39DD-8A44-8928-30632E34F5C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03892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9BA9B45-D3B4-1F4C-A809-C491EF773F3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82644" y="6261351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9CBDD34-B554-0142-8ECB-B485EBE3DB4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0772" y="6261351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F32643A-93F0-124E-B2B4-0D1C3C835A1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72020" y="6261351"/>
            <a:ext cx="279832" cy="2798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B31F9EB-E044-654F-9A3C-9D58430F31B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61396" y="6261351"/>
            <a:ext cx="279832" cy="2798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457EF5D-2330-CB4E-BE0F-D1B7BB690B0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0148" y="6261351"/>
            <a:ext cx="279832" cy="2798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B08FD18-F0FC-A04B-B016-9140CFB1BAD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29524" y="6261351"/>
            <a:ext cx="279832" cy="2798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F6451E5-3EFC-3D47-A7F9-12F461F34C0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18900" y="6261351"/>
            <a:ext cx="279832" cy="2798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BF59A80-FAF0-A24A-9C03-E5B5F56297E9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108276" y="6261351"/>
            <a:ext cx="279832" cy="2798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5950C2F-67CF-6E4B-A014-F0C3D3334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7652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736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/>
          <a:p>
            <a:r>
              <a:rPr lang="fa-IR" dirty="0"/>
              <a:t>چون روحش در من کار کند</a:t>
            </a:r>
            <a:br>
              <a:rPr lang="fa-IR" dirty="0"/>
            </a:br>
            <a:r>
              <a:rPr lang="fa-IR" dirty="0" err="1"/>
              <a:t>سرایم</a:t>
            </a:r>
            <a:r>
              <a:rPr lang="fa-IR" dirty="0"/>
              <a:t> مانند داود</a:t>
            </a:r>
            <a:br>
              <a:rPr lang="fa-IR" dirty="0"/>
            </a:br>
            <a:r>
              <a:rPr lang="fa-IR" dirty="0"/>
              <a:t>چون روحش در من کار کند</a:t>
            </a:r>
            <a:br>
              <a:rPr lang="fa-IR" dirty="0"/>
            </a:br>
            <a:r>
              <a:rPr lang="fa-IR" dirty="0" err="1"/>
              <a:t>سرایم</a:t>
            </a:r>
            <a:r>
              <a:rPr lang="fa-IR" dirty="0"/>
              <a:t> مانند داود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393268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4516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91A73D-D023-3B4A-B1B7-E59F6A383EE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03892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063E51-5967-7D4A-9D2A-702737CB9EA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82644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0CCA22-F731-2640-81F2-E7E91BA0A95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0772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F7ABE3-AF6B-5946-87BA-9D9EEFC765D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72020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E76B2FD-ECB2-7442-AF47-9731F52EA9C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61396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6D34F09-F389-394C-ADDA-6DE7EF30B0D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0148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26E82F3-7421-8941-914A-ED7F29C88E1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29524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402EDEF-4002-B14E-8803-ABFABCC5812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18900" y="6261351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60D0202-6B13-BF41-B548-8966DD51ED46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108276" y="6261351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CADD4C0-A21F-7A46-B0A5-36100D64FED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97652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7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/>
          <a:p>
            <a:r>
              <a:rPr lang="fa-IR" dirty="0" err="1"/>
              <a:t>سرایم</a:t>
            </a:r>
            <a:r>
              <a:rPr lang="fa-IR" dirty="0"/>
              <a:t>، </a:t>
            </a:r>
            <a:r>
              <a:rPr lang="fa-IR" dirty="0" err="1"/>
              <a:t>سرایم</a:t>
            </a:r>
            <a:r>
              <a:rPr lang="fa-IR" dirty="0"/>
              <a:t>، </a:t>
            </a:r>
            <a:r>
              <a:rPr lang="fa-IR" dirty="0" err="1"/>
              <a:t>سرایم</a:t>
            </a:r>
            <a:br>
              <a:rPr lang="fa-IR" dirty="0"/>
            </a:br>
            <a:r>
              <a:rPr lang="fa-IR" dirty="0"/>
              <a:t>مانند داود</a:t>
            </a:r>
            <a:br>
              <a:rPr lang="fa-IR" dirty="0"/>
            </a:br>
            <a:r>
              <a:rPr lang="fa-IR" dirty="0" err="1">
                <a:ln w="25400">
                  <a:solidFill>
                    <a:prstClr val="white"/>
                  </a:solidFill>
                </a:ln>
                <a:effectLst>
                  <a:outerShdw blurRad="203200" dir="5400000" algn="ctr" rotWithShape="0">
                    <a:prstClr val="black"/>
                  </a:outerShdw>
                </a:effectLst>
              </a:rPr>
              <a:t>سرایم</a:t>
            </a:r>
            <a:r>
              <a:rPr lang="fa-IR" dirty="0">
                <a:ln w="25400">
                  <a:solidFill>
                    <a:prstClr val="white"/>
                  </a:solidFill>
                </a:ln>
                <a:effectLst>
                  <a:outerShdw blurRad="203200" dir="5400000" algn="ctr" rotWithShape="0">
                    <a:prstClr val="black"/>
                  </a:outerShdw>
                </a:effectLst>
              </a:rPr>
              <a:t>، </a:t>
            </a:r>
            <a:r>
              <a:rPr lang="fa-IR" dirty="0" err="1">
                <a:ln w="25400">
                  <a:solidFill>
                    <a:prstClr val="white"/>
                  </a:solidFill>
                </a:ln>
                <a:effectLst>
                  <a:outerShdw blurRad="203200" dir="5400000" algn="ctr" rotWithShape="0">
                    <a:prstClr val="black"/>
                  </a:outerShdw>
                </a:effectLst>
              </a:rPr>
              <a:t>سرایم</a:t>
            </a:r>
            <a:r>
              <a:rPr lang="fa-IR" dirty="0">
                <a:ln w="25400">
                  <a:solidFill>
                    <a:prstClr val="white"/>
                  </a:solidFill>
                </a:ln>
                <a:effectLst>
                  <a:outerShdw blurRad="203200" dir="5400000" algn="ctr" rotWithShape="0">
                    <a:prstClr val="black"/>
                  </a:outerShdw>
                </a:effectLst>
              </a:rPr>
              <a:t>، </a:t>
            </a:r>
            <a:r>
              <a:rPr lang="fa-IR" dirty="0" err="1">
                <a:ln w="25400">
                  <a:solidFill>
                    <a:prstClr val="white"/>
                  </a:solidFill>
                </a:ln>
                <a:effectLst>
                  <a:outerShdw blurRad="203200" dir="5400000" algn="ctr" rotWithShape="0">
                    <a:prstClr val="black"/>
                  </a:outerShdw>
                </a:effectLst>
              </a:rPr>
              <a:t>سرایم</a:t>
            </a:r>
            <a:br>
              <a:rPr lang="fa-IR" dirty="0">
                <a:ln w="25400">
                  <a:solidFill>
                    <a:prstClr val="white"/>
                  </a:solidFill>
                </a:ln>
                <a:effectLst>
                  <a:outerShdw blurRad="203200" dir="5400000" algn="ctr" rotWithShape="0">
                    <a:prstClr val="black"/>
                  </a:outerShdw>
                </a:effectLst>
              </a:rPr>
            </a:br>
            <a:r>
              <a:rPr lang="fa-IR" dirty="0">
                <a:ln w="25400">
                  <a:solidFill>
                    <a:prstClr val="white"/>
                  </a:solidFill>
                </a:ln>
                <a:effectLst>
                  <a:outerShdw blurRad="203200" dir="5400000" algn="ctr" rotWithShape="0">
                    <a:prstClr val="black"/>
                  </a:outerShdw>
                </a:effectLst>
              </a:rPr>
              <a:t>مانند داود</a:t>
            </a:r>
            <a:endParaRPr lang="fa-IR" sz="49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6D63067-52A7-2747-8E6E-979CC571EF1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393268" y="6261351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564723D-4037-684E-9C23-E800EACAB2C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14516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C1D5B93-E730-3E4F-8589-2263CDFD2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3892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E257A32-66F4-2146-A885-363BC128F6B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82644" y="6261351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ACBB3AB-38C9-6344-8319-F569E737D04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0772" y="6261351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3533484-E280-7044-BEEE-ED2DF09C9D1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72020" y="6261351"/>
            <a:ext cx="279832" cy="2798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CDCE1F1-D448-D445-9630-4E48CE13166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61396" y="6261351"/>
            <a:ext cx="279832" cy="2798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CECF0DD-DA85-724C-BD47-93238C020EE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0148" y="6261351"/>
            <a:ext cx="279832" cy="2798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E5526A5-88CB-0A40-A75C-146D0291693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29524" y="6261351"/>
            <a:ext cx="279832" cy="2798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7E356B7-B973-784A-9C25-EF59467A9FC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18900" y="6261351"/>
            <a:ext cx="279832" cy="2798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100647C-7941-3F4A-BE79-E91D293066E9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108276" y="6261351"/>
            <a:ext cx="279832" cy="2798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0AD4578-C41E-3E44-A315-2DB7948651D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97652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19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/>
          <a:p>
            <a:r>
              <a:rPr lang="fa-IR" dirty="0"/>
              <a:t>چون روحش در من کار کند</a:t>
            </a:r>
            <a:br>
              <a:rPr lang="fa-IR" dirty="0"/>
            </a:br>
            <a:r>
              <a:rPr lang="fa-IR" dirty="0"/>
              <a:t>شنوم مانند </a:t>
            </a:r>
            <a:r>
              <a:rPr lang="fa-IR" dirty="0" err="1"/>
              <a:t>سموئیل</a:t>
            </a:r>
            <a:br>
              <a:rPr lang="fa-IR" dirty="0"/>
            </a:br>
            <a:r>
              <a:rPr lang="fa-IR" dirty="0"/>
              <a:t>چون روحش در من کار کند</a:t>
            </a:r>
            <a:br>
              <a:rPr lang="fa-IR" dirty="0"/>
            </a:br>
            <a:r>
              <a:rPr lang="fa-IR" dirty="0"/>
              <a:t>شنوم مانند </a:t>
            </a:r>
            <a:r>
              <a:rPr lang="fa-IR" dirty="0" err="1"/>
              <a:t>سموئیل</a:t>
            </a:r>
            <a:endParaRPr lang="fa-IR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13EF548-CD5B-7048-90B2-E50B17F1D2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393268" y="6261351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420946B-23BB-0844-9738-D85EB2E6594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14516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4DFF160-8F06-E343-8D71-D50B594E550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03892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45FFDB-4FFD-CE45-A667-8D43BBE41D5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82644" y="6261351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72B1296-8D04-FB48-8FA7-007D4BE9AFB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0772" y="6261351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E934C39-B47D-D745-85F8-E7A87BEB3DE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72020" y="6261351"/>
            <a:ext cx="279832" cy="2798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9F938A4-E787-1A4F-BC55-11A6F0F3596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61396" y="6261351"/>
            <a:ext cx="279832" cy="2798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8EEA2B7-C64E-6E44-ACC1-1C01A3F0E68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0148" y="6261351"/>
            <a:ext cx="279832" cy="2798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ACB184F-DCC0-8249-BAD3-D7722BD47A9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29524" y="6261351"/>
            <a:ext cx="279832" cy="2798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D4C8886-8FB3-5F45-9E32-A00A3814CC9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18900" y="6261351"/>
            <a:ext cx="279832" cy="2798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BA2D7EF-41D0-5B46-92CA-40E382B0C4F7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108276" y="6261351"/>
            <a:ext cx="279832" cy="2798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AC6219E-2A9B-9C4A-8EB6-307B4D5CA7E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97652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795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/>
          <a:p>
            <a:r>
              <a:rPr lang="fa-IR" dirty="0"/>
              <a:t>شنوم، شنوم، شنوم</a:t>
            </a:r>
            <a:br>
              <a:rPr lang="fa-IR" dirty="0"/>
            </a:br>
            <a:r>
              <a:rPr lang="fa-IR" dirty="0"/>
              <a:t>مانند </a:t>
            </a:r>
            <a:r>
              <a:rPr lang="fa-IR" dirty="0" err="1"/>
              <a:t>سموئیل</a:t>
            </a:r>
            <a:br>
              <a:rPr lang="fa-IR" dirty="0"/>
            </a:br>
            <a:r>
              <a:rPr lang="fa-IR" dirty="0"/>
              <a:t>شنوم، شنوم، شنوم</a:t>
            </a:r>
            <a:br>
              <a:rPr lang="fa-IR" dirty="0"/>
            </a:br>
            <a:r>
              <a:rPr lang="fa-IR" dirty="0"/>
              <a:t>مانند </a:t>
            </a:r>
            <a:r>
              <a:rPr lang="fa-IR" dirty="0" err="1"/>
              <a:t>سموئیل</a:t>
            </a:r>
            <a:endParaRPr lang="fa-IR" sz="49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A34D0A4-36C7-BC4F-B63D-05FC7DD8838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393268" y="6261351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9FF5063-785A-1145-A66A-8C4490A0042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14516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E8A4F80-39DD-8A44-8928-30632E34F5C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03892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9BA9B45-D3B4-1F4C-A809-C491EF773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2644" y="6261351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9CBDD34-B554-0142-8ECB-B485EBE3DB4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0772" y="6261351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F32643A-93F0-124E-B2B4-0D1C3C835A1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72020" y="6261351"/>
            <a:ext cx="279832" cy="2798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B31F9EB-E044-654F-9A3C-9D58430F31B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61396" y="6261351"/>
            <a:ext cx="279832" cy="2798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457EF5D-2330-CB4E-BE0F-D1B7BB690B0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0148" y="6261351"/>
            <a:ext cx="279832" cy="2798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B08FD18-F0FC-A04B-B016-9140CFB1BAD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29524" y="6261351"/>
            <a:ext cx="279832" cy="2798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F6451E5-3EFC-3D47-A7F9-12F461F34C0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18900" y="6261351"/>
            <a:ext cx="279832" cy="2798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BF59A80-FAF0-A24A-9C03-E5B5F56297E9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108276" y="6261351"/>
            <a:ext cx="279832" cy="2798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5950C2F-67CF-6E4B-A014-F0C3D3334EE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97652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908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/>
          <a:p>
            <a:r>
              <a:rPr lang="fa-IR" dirty="0"/>
              <a:t>چون روحش در من کار کند</a:t>
            </a:r>
            <a:br>
              <a:rPr lang="fa-IR" dirty="0"/>
            </a:br>
            <a:r>
              <a:rPr lang="fa-IR" dirty="0" err="1"/>
              <a:t>نبوت</a:t>
            </a:r>
            <a:r>
              <a:rPr lang="fa-IR" dirty="0"/>
              <a:t> کنم چون </a:t>
            </a:r>
            <a:r>
              <a:rPr lang="fa-IR" dirty="0" err="1"/>
              <a:t>دانیال</a:t>
            </a:r>
            <a:br>
              <a:rPr lang="fa-IR" dirty="0"/>
            </a:br>
            <a:r>
              <a:rPr lang="fa-IR" dirty="0"/>
              <a:t>چون روحش در من کار کند</a:t>
            </a:r>
            <a:br>
              <a:rPr lang="fa-IR" dirty="0"/>
            </a:br>
            <a:r>
              <a:rPr lang="fa-IR" dirty="0" err="1"/>
              <a:t>نبوت</a:t>
            </a:r>
            <a:r>
              <a:rPr lang="fa-IR" dirty="0"/>
              <a:t> کنم چون </a:t>
            </a:r>
            <a:r>
              <a:rPr lang="fa-IR" dirty="0" err="1"/>
              <a:t>دانیال</a:t>
            </a:r>
            <a:endParaRPr lang="fa-IR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13EF548-CD5B-7048-90B2-E50B17F1D22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393268" y="6261351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420946B-23BB-0844-9738-D85EB2E6594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14516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4DFF160-8F06-E343-8D71-D50B594E550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03892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45FFDB-4FFD-CE45-A667-8D43BBE41D5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82644" y="6261351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72B1296-8D04-FB48-8FA7-007D4BE9AFB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0772" y="6261351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E934C39-B47D-D745-85F8-E7A87BEB3DE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572020" y="6261351"/>
            <a:ext cx="279832" cy="2798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9F938A4-E787-1A4F-BC55-11A6F0F3596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61396" y="6261351"/>
            <a:ext cx="279832" cy="2798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8EEA2B7-C64E-6E44-ACC1-1C01A3F0E68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0148" y="6261351"/>
            <a:ext cx="279832" cy="2798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ACB184F-DCC0-8249-BAD3-D7722BD47A9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29524" y="6261351"/>
            <a:ext cx="279832" cy="2798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D4C8886-8FB3-5F45-9E32-A00A3814CC9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18900" y="6261351"/>
            <a:ext cx="279832" cy="2798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BA2D7EF-41D0-5B46-92CA-40E382B0C4F7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108276" y="6261351"/>
            <a:ext cx="279832" cy="2798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AC6219E-2A9B-9C4A-8EB6-307B4D5CA7E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97652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90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/>
          <a:p>
            <a:r>
              <a:rPr lang="fa-IR" dirty="0" err="1"/>
              <a:t>نبوت</a:t>
            </a:r>
            <a:r>
              <a:rPr lang="fa-IR" dirty="0"/>
              <a:t>، </a:t>
            </a:r>
            <a:r>
              <a:rPr lang="fa-IR" dirty="0" err="1"/>
              <a:t>نبوت</a:t>
            </a:r>
            <a:r>
              <a:rPr lang="fa-IR" dirty="0"/>
              <a:t>، </a:t>
            </a:r>
            <a:r>
              <a:rPr lang="fa-IR" dirty="0" err="1"/>
              <a:t>نبوت</a:t>
            </a:r>
            <a:br>
              <a:rPr lang="fa-IR" dirty="0"/>
            </a:br>
            <a:r>
              <a:rPr lang="fa-IR" dirty="0"/>
              <a:t>کنم چون </a:t>
            </a:r>
            <a:r>
              <a:rPr lang="fa-IR" dirty="0" err="1"/>
              <a:t>دانیال</a:t>
            </a:r>
            <a:br>
              <a:rPr lang="fa-IR" dirty="0"/>
            </a:br>
            <a:r>
              <a:rPr lang="fa-IR" dirty="0" err="1"/>
              <a:t>نبوت</a:t>
            </a:r>
            <a:r>
              <a:rPr lang="fa-IR" dirty="0"/>
              <a:t>، </a:t>
            </a:r>
            <a:r>
              <a:rPr lang="fa-IR" dirty="0" err="1"/>
              <a:t>نبوت</a:t>
            </a:r>
            <a:r>
              <a:rPr lang="fa-IR" dirty="0"/>
              <a:t>، </a:t>
            </a:r>
            <a:r>
              <a:rPr lang="fa-IR" dirty="0" err="1"/>
              <a:t>نبوت</a:t>
            </a:r>
            <a:br>
              <a:rPr lang="fa-IR" dirty="0"/>
            </a:br>
            <a:r>
              <a:rPr lang="fa-IR" dirty="0"/>
              <a:t>کنم چون </a:t>
            </a:r>
            <a:r>
              <a:rPr lang="fa-IR" dirty="0" err="1"/>
              <a:t>دانیال</a:t>
            </a:r>
            <a:endParaRPr lang="fa-IR" sz="49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A34D0A4-36C7-BC4F-B63D-05FC7DD8838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393268" y="6261351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9FF5063-785A-1145-A66A-8C4490A0042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14516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E8A4F80-39DD-8A44-8928-30632E34F5C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03892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9BA9B45-D3B4-1F4C-A809-C491EF773F3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82644" y="6261351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9CBDD34-B554-0142-8ECB-B485EBE3DB4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0772" y="6261351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F32643A-93F0-124E-B2B4-0D1C3C835A1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72020" y="6261351"/>
            <a:ext cx="279832" cy="2798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B31F9EB-E044-654F-9A3C-9D58430F31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1396" y="6261351"/>
            <a:ext cx="279832" cy="2798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457EF5D-2330-CB4E-BE0F-D1B7BB690B0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0148" y="6261351"/>
            <a:ext cx="279832" cy="2798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B08FD18-F0FC-A04B-B016-9140CFB1BAD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29524" y="6261351"/>
            <a:ext cx="279832" cy="2798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F6451E5-3EFC-3D47-A7F9-12F461F34C0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18900" y="6261351"/>
            <a:ext cx="279832" cy="2798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BF59A80-FAF0-A24A-9C03-E5B5F56297E9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108276" y="6261351"/>
            <a:ext cx="279832" cy="2798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5950C2F-67CF-6E4B-A014-F0C3D3334EE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97652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887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/>
          <a:p>
            <a:r>
              <a:rPr lang="fa-IR" dirty="0"/>
              <a:t>چون روحش در من کار کند</a:t>
            </a:r>
            <a:br>
              <a:rPr lang="fa-IR" dirty="0"/>
            </a:br>
            <a:r>
              <a:rPr lang="fa-IR" dirty="0"/>
              <a:t>اطاعت کنم چون مریم</a:t>
            </a:r>
            <a:br>
              <a:rPr lang="fa-IR" dirty="0"/>
            </a:br>
            <a:r>
              <a:rPr lang="fa-IR" dirty="0"/>
              <a:t>چون روحش در من کار کند</a:t>
            </a:r>
            <a:br>
              <a:rPr lang="fa-IR" dirty="0"/>
            </a:br>
            <a:r>
              <a:rPr lang="fa-IR" dirty="0"/>
              <a:t>اطاعت کنم چون مریم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13EF548-CD5B-7048-90B2-E50B17F1D22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393268" y="6261351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420946B-23BB-0844-9738-D85EB2E6594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14516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4DFF160-8F06-E343-8D71-D50B594E550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03892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45FFDB-4FFD-CE45-A667-8D43BBE41D5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82644" y="6261351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72B1296-8D04-FB48-8FA7-007D4BE9AFB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750772" y="6261351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E934C39-B47D-D745-85F8-E7A87BEB3DE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72020" y="6261351"/>
            <a:ext cx="279832" cy="2798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9F938A4-E787-1A4F-BC55-11A6F0F3596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61396" y="6261351"/>
            <a:ext cx="279832" cy="2798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8EEA2B7-C64E-6E44-ACC1-1C01A3F0E68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0148" y="6261351"/>
            <a:ext cx="279832" cy="2798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ACB184F-DCC0-8249-BAD3-D7722BD47A9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29524" y="6261351"/>
            <a:ext cx="279832" cy="2798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D4C8886-8FB3-5F45-9E32-A00A3814CC9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18900" y="6261351"/>
            <a:ext cx="279832" cy="2798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BA2D7EF-41D0-5B46-92CA-40E382B0C4F7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108276" y="6261351"/>
            <a:ext cx="279832" cy="2798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AC6219E-2A9B-9C4A-8EB6-307B4D5CA7E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97652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06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/>
          <a:p>
            <a:r>
              <a:rPr lang="fa-IR" dirty="0"/>
              <a:t>اطاعت، اطاعت، اطاعت</a:t>
            </a:r>
            <a:br>
              <a:rPr lang="fa-IR" dirty="0"/>
            </a:br>
            <a:r>
              <a:rPr lang="fa-IR" dirty="0"/>
              <a:t>کنم چون مریم</a:t>
            </a:r>
            <a:br>
              <a:rPr lang="fa-IR" dirty="0"/>
            </a:br>
            <a:r>
              <a:rPr lang="fa-IR" dirty="0"/>
              <a:t>اطاعت، اطاعت، اطاعت</a:t>
            </a:r>
            <a:br>
              <a:rPr lang="fa-IR" dirty="0"/>
            </a:br>
            <a:r>
              <a:rPr lang="fa-IR" dirty="0"/>
              <a:t>کنم چون مریم</a:t>
            </a:r>
            <a:endParaRPr lang="fa-IR" sz="49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A34D0A4-36C7-BC4F-B63D-05FC7DD8838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393268" y="6261351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9FF5063-785A-1145-A66A-8C4490A0042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14516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E8A4F80-39DD-8A44-8928-30632E34F5C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03892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9BA9B45-D3B4-1F4C-A809-C491EF773F3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82644" y="6261351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9CBDD34-B554-0142-8ECB-B485EBE3DB4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0772" y="6261351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F32643A-93F0-124E-B2B4-0D1C3C835A1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72020" y="6261351"/>
            <a:ext cx="279832" cy="2798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B31F9EB-E044-654F-9A3C-9D58430F31B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61396" y="6261351"/>
            <a:ext cx="279832" cy="2798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457EF5D-2330-CB4E-BE0F-D1B7BB690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0148" y="6261351"/>
            <a:ext cx="279832" cy="2798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B08FD18-F0FC-A04B-B016-9140CFB1BAD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29524" y="6261351"/>
            <a:ext cx="279832" cy="2798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F6451E5-3EFC-3D47-A7F9-12F461F34C0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18900" y="6261351"/>
            <a:ext cx="279832" cy="2798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BF59A80-FAF0-A24A-9C03-E5B5F56297E9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108276" y="6261351"/>
            <a:ext cx="279832" cy="2798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5950C2F-67CF-6E4B-A014-F0C3D3334EE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97652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4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سرودنام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roodnameh" id="{353AF105-E9E2-4448-A148-EB181C77939D}" vid="{5490AFD9-3ECC-E14D-81FB-AA51E3C6D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سرودنامه</Template>
  <TotalTime>990</TotalTime>
  <Words>250</Words>
  <Application>Microsoft Macintosh PowerPoint</Application>
  <PresentationFormat>Widescreen</PresentationFormat>
  <Paragraphs>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Arial</vt:lpstr>
      <vt:lpstr>IRANSans Black</vt:lpstr>
      <vt:lpstr>سرودنامه</vt:lpstr>
      <vt:lpstr>چون روحش در من کار کند</vt:lpstr>
      <vt:lpstr>چون روحش در من کار کند سرایم مانند داود چون روحش در من کار کند سرایم مانند داود</vt:lpstr>
      <vt:lpstr>سرایم، سرایم، سرایم مانند داود سرایم، سرایم، سرایم مانند داود</vt:lpstr>
      <vt:lpstr>چون روحش در من کار کند شنوم مانند سموئیل چون روحش در من کار کند شنوم مانند سموئیل</vt:lpstr>
      <vt:lpstr>شنوم، شنوم، شنوم مانند سموئیل شنوم، شنوم، شنوم مانند سموئیل</vt:lpstr>
      <vt:lpstr>چون روحش در من کار کند نبوت کنم چون دانیال چون روحش در من کار کند نبوت کنم چون دانیال</vt:lpstr>
      <vt:lpstr>نبوت، نبوت، نبوت کنم چون دانیال نبوت، نبوت، نبوت کنم چون دانیال</vt:lpstr>
      <vt:lpstr>چون روحش در من کار کند اطاعت کنم چون مریم چون روحش در من کار کند اطاعت کنم چون مریم</vt:lpstr>
      <vt:lpstr>اطاعت، اطاعت، اطاعت کنم چون مریم اطاعت، اطاعت، اطاعت کنم چون مریم</vt:lpstr>
      <vt:lpstr>چون روحش در من کار کند محبت کنم چون عیسی چون روحش در من کار کند محبت کنم چون عیسی</vt:lpstr>
      <vt:lpstr>محبت، محبت، محبت کنم چون عیسی محبت، محبت، محبت کنم چون عیسی</vt:lpstr>
      <vt:lpstr>چون روحش در من کار کند بشارت دهم چون پولس چون روحش در من کار کند بشارت دهم چون پولس</vt:lpstr>
      <vt:lpstr>بشارت، بشارت، بشارت دهم چون پولس بشارت، بشارت، بشارت دهم چون پولس</vt:lpstr>
    </vt:vector>
  </TitlesOfParts>
  <Manager/>
  <Company>www.salammasihi.com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ای عیسی نزدم بیا</dc:title>
  <dc:subject/>
  <dc:creator>سلام مسیحی</dc:creator>
  <cp:keywords/>
  <dc:description/>
  <cp:lastModifiedBy>Hussein Amiri</cp:lastModifiedBy>
  <cp:revision>57</cp:revision>
  <dcterms:created xsi:type="dcterms:W3CDTF">2019-11-23T21:59:34Z</dcterms:created>
  <dcterms:modified xsi:type="dcterms:W3CDTF">2021-05-05T10:12:04Z</dcterms:modified>
  <cp:category/>
</cp:coreProperties>
</file>