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RANSans Black" panose="020B0506030804020204" pitchFamily="34" charset="-78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8"/>
    <p:restoredTop sz="94638"/>
  </p:normalViewPr>
  <p:slideViewPr>
    <p:cSldViewPr snapToGrid="0" snapToObjects="1">
      <p:cViewPr varScale="1">
        <p:scale>
          <a:sx n="109" d="100"/>
          <a:sy n="109" d="100"/>
        </p:scale>
        <p:origin x="200" y="2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1442/11/21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1442/11/21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30/06/2021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جلال و قوت، عزت و حرمت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جلال و قوت، عزت و حرمت</a:t>
            </a:r>
            <a:br>
              <a:rPr lang="fa-IR" dirty="0"/>
            </a:br>
            <a:r>
              <a:rPr lang="fa-IR" dirty="0"/>
              <a:t>بر نام قدیم </a:t>
            </a:r>
            <a:r>
              <a:rPr lang="fa-IR" dirty="0" err="1"/>
              <a:t>الایام</a:t>
            </a:r>
            <a:br>
              <a:rPr lang="en-GB" dirty="0"/>
            </a:br>
            <a:r>
              <a:rPr lang="fa-IR" dirty="0"/>
              <a:t>تمام قومها، همه زبانها</a:t>
            </a:r>
            <a:br>
              <a:rPr lang="en-GB" dirty="0"/>
            </a:br>
            <a:r>
              <a:rPr lang="fa-IR" dirty="0"/>
              <a:t>ستایند قدیم </a:t>
            </a:r>
            <a:r>
              <a:rPr lang="fa-IR" dirty="0" err="1"/>
              <a:t>الایام</a:t>
            </a:r>
            <a:endParaRPr lang="fa-I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48155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E88D1D-DFB5-2541-8F74-2253746E58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013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8D0175-DDE3-0D42-ACCE-7B50AE671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871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395E059-56A7-C043-A5E1-735C79FF53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2297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ADA0B6B-83AD-FD49-A516-F1E0BB4711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1942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19FDFD-4678-B74F-98F7-E3A864C9F1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022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365125"/>
            <a:ext cx="11301984" cy="5893435"/>
          </a:xfrm>
        </p:spPr>
        <p:txBody>
          <a:bodyPr>
            <a:normAutofit/>
          </a:bodyPr>
          <a:lstStyle/>
          <a:p>
            <a:r>
              <a:rPr lang="fa-IR" dirty="0"/>
              <a:t>آسمان و زمین گویند، از شکوه نامت</a:t>
            </a:r>
            <a:br>
              <a:rPr lang="en-GB" dirty="0"/>
            </a:br>
            <a:r>
              <a:rPr lang="fa-IR" dirty="0"/>
              <a:t>هر </a:t>
            </a:r>
            <a:r>
              <a:rPr lang="fa-IR" dirty="0" err="1"/>
              <a:t>زانویی</a:t>
            </a:r>
            <a:r>
              <a:rPr lang="fa-IR" dirty="0"/>
              <a:t> خم </a:t>
            </a:r>
            <a:r>
              <a:rPr lang="fa-IR" dirty="0" err="1"/>
              <a:t>می‌گردد</a:t>
            </a:r>
            <a:r>
              <a:rPr lang="fa-IR" dirty="0"/>
              <a:t>، در </a:t>
            </a:r>
            <a:r>
              <a:rPr lang="fa-IR" dirty="0" err="1"/>
              <a:t>نزدت</a:t>
            </a:r>
            <a:br>
              <a:rPr lang="en-GB" dirty="0"/>
            </a:br>
            <a:r>
              <a:rPr lang="fa-IR" dirty="0"/>
              <a:t>نام تو ستوده گردد</a:t>
            </a:r>
            <a:br>
              <a:rPr lang="fa-IR" dirty="0"/>
            </a:br>
            <a:r>
              <a:rPr lang="fa-IR" dirty="0"/>
              <a:t>و ملکوت تو، زایل نشود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4CAF62-6E43-BE4E-A8DC-D1200BFCC9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185366-3A47-4A4A-9562-704DFBD59A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48155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B84D45-0CD8-834A-B24C-918186D7615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013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136EE3-15EE-A249-B77E-3D177E782F1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9871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82BACB-76EC-9F4F-90ED-897AE1883E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2297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2D6771-7CCD-5540-B17A-EFCE8C928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942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C47339-B5B4-DB4D-92C2-D1436B9DF6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022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6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جلال و قوت، عزت و حرمت</a:t>
            </a:r>
            <a:br>
              <a:rPr lang="fa-IR" dirty="0"/>
            </a:br>
            <a:r>
              <a:rPr lang="fa-IR" dirty="0"/>
              <a:t>بر نام قدیم </a:t>
            </a:r>
            <a:r>
              <a:rPr lang="fa-IR" dirty="0" err="1"/>
              <a:t>الایام</a:t>
            </a:r>
            <a:br>
              <a:rPr lang="en-GB" dirty="0"/>
            </a:br>
            <a:r>
              <a:rPr lang="fa-IR" dirty="0"/>
              <a:t>تمام قومها، همه زبانها</a:t>
            </a:r>
            <a:br>
              <a:rPr lang="en-GB" dirty="0"/>
            </a:br>
            <a:r>
              <a:rPr lang="fa-IR" dirty="0"/>
              <a:t>ستایند قدیم </a:t>
            </a:r>
            <a:r>
              <a:rPr lang="fa-IR" dirty="0" err="1"/>
              <a:t>الایام</a:t>
            </a:r>
            <a:endParaRPr lang="fa-I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D9D65A-32C1-0942-BB4A-A2F6412CBE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BA2894-13CF-DA47-A1C5-5B50A4B6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48155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48EC10-1219-CC48-A30B-2AE47684A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013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0C7D71-B2E2-604A-9D62-3EE1986A1B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9871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767FEB-6F6F-8C4D-B434-0C0FA3ABA9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2297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CC6C5B-A7AA-774C-8E3E-836CD96D67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1942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C0BFC0-C48B-8F4A-B54D-470B01CC24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022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3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365125"/>
            <a:ext cx="11301984" cy="5893435"/>
          </a:xfrm>
        </p:spPr>
        <p:txBody>
          <a:bodyPr>
            <a:normAutofit/>
          </a:bodyPr>
          <a:lstStyle/>
          <a:p>
            <a:r>
              <a:rPr lang="fa-IR" dirty="0"/>
              <a:t>آسمان و زمین گویند، از شکوه نامت</a:t>
            </a:r>
            <a:br>
              <a:rPr lang="en-GB" dirty="0"/>
            </a:br>
            <a:r>
              <a:rPr lang="fa-IR" dirty="0"/>
              <a:t>هر </a:t>
            </a:r>
            <a:r>
              <a:rPr lang="fa-IR" dirty="0" err="1"/>
              <a:t>زانویی</a:t>
            </a:r>
            <a:r>
              <a:rPr lang="fa-IR" dirty="0"/>
              <a:t> خم </a:t>
            </a:r>
            <a:r>
              <a:rPr lang="fa-IR" dirty="0" err="1"/>
              <a:t>می‌گردد</a:t>
            </a:r>
            <a:r>
              <a:rPr lang="fa-IR" dirty="0"/>
              <a:t>، در </a:t>
            </a:r>
            <a:r>
              <a:rPr lang="fa-IR" dirty="0" err="1"/>
              <a:t>نزدت</a:t>
            </a:r>
            <a:br>
              <a:rPr lang="en-GB" dirty="0"/>
            </a:br>
            <a:r>
              <a:rPr lang="fa-IR" dirty="0"/>
              <a:t>نام تو ستوده گردد</a:t>
            </a:r>
            <a:br>
              <a:rPr lang="fa-IR" dirty="0"/>
            </a:br>
            <a:r>
              <a:rPr lang="fa-IR" dirty="0"/>
              <a:t>و ملکوت تو، زایل نشود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3ACC2-0F5F-3A47-8CF7-E0A2FB3F6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125693-ABFD-6A4C-B8AB-2B80AC36E5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4815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FF6294-2C1F-EC4E-8651-470CF7FAF6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013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A05929-0BB4-A24C-9AD4-69E42C28DF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9871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221C63-3772-604B-A3DF-7D60904EF9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2297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A0A8C0-0834-C649-925B-CB95B55B70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194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BD64DE-0EE3-0C45-B426-4AF9377A18F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022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1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365125"/>
            <a:ext cx="11503152" cy="5893435"/>
          </a:xfrm>
        </p:spPr>
        <p:txBody>
          <a:bodyPr>
            <a:normAutofit/>
          </a:bodyPr>
          <a:lstStyle/>
          <a:p>
            <a:r>
              <a:rPr lang="fa-IR" dirty="0"/>
              <a:t>ملکوت تو برقرار گردد</a:t>
            </a:r>
            <a:br>
              <a:rPr lang="en-GB" dirty="0"/>
            </a:br>
            <a:r>
              <a:rPr lang="fa-IR" dirty="0"/>
              <a:t>سرائید، قدیم </a:t>
            </a:r>
            <a:r>
              <a:rPr lang="fa-IR" dirty="0" err="1"/>
              <a:t>الایام</a:t>
            </a:r>
            <a:br>
              <a:rPr lang="en-GB" dirty="0"/>
            </a:br>
            <a:r>
              <a:rPr lang="fa-IR" dirty="0"/>
              <a:t>هیچکس جز تو سزاوار</a:t>
            </a:r>
            <a:r>
              <a:rPr lang="en-GB" dirty="0"/>
              <a:t> </a:t>
            </a:r>
            <a:r>
              <a:rPr lang="fa-IR" dirty="0"/>
              <a:t>حمد نیست</a:t>
            </a:r>
            <a:br>
              <a:rPr lang="en-GB" dirty="0"/>
            </a:br>
            <a:r>
              <a:rPr lang="fa-IR" dirty="0" err="1"/>
              <a:t>ستائید</a:t>
            </a:r>
            <a:r>
              <a:rPr lang="fa-IR" dirty="0"/>
              <a:t>، قدیم </a:t>
            </a:r>
            <a:r>
              <a:rPr lang="fa-IR" dirty="0" err="1"/>
              <a:t>الایام</a:t>
            </a:r>
            <a:endParaRPr lang="fa-I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5E2A1-A4EB-7749-8F19-86D9092E68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0B737-298C-9F4B-A1AF-18FB2721AB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4815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6312F6-D160-AA47-A2EE-1E67BF361B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013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3B86A6-A435-6543-ABCE-55F9FA8FC5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9871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15A98D-9387-6743-A7CD-E476508773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2297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E158D9-873E-5548-8729-2795BB6F4F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194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D4BD4E-6919-6E4C-A1C7-5F82A25E14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022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365125"/>
            <a:ext cx="11503152" cy="5893435"/>
          </a:xfrm>
        </p:spPr>
        <p:txBody>
          <a:bodyPr>
            <a:normAutofit/>
          </a:bodyPr>
          <a:lstStyle/>
          <a:p>
            <a:r>
              <a:rPr lang="fa-IR" dirty="0"/>
              <a:t>ملکوت تو برقرار گردد</a:t>
            </a:r>
            <a:br>
              <a:rPr lang="en-GB" dirty="0"/>
            </a:br>
            <a:r>
              <a:rPr lang="fa-IR" dirty="0"/>
              <a:t>سرائید، قدیم </a:t>
            </a:r>
            <a:r>
              <a:rPr lang="fa-IR" dirty="0" err="1"/>
              <a:t>الایام</a:t>
            </a:r>
            <a:br>
              <a:rPr lang="en-GB" dirty="0"/>
            </a:br>
            <a:r>
              <a:rPr lang="fa-IR" dirty="0"/>
              <a:t>هیچکس جز تو سزاوار</a:t>
            </a:r>
            <a:r>
              <a:rPr lang="en-GB" dirty="0"/>
              <a:t> </a:t>
            </a:r>
            <a:r>
              <a:rPr lang="fa-IR" dirty="0"/>
              <a:t>حمد نیست</a:t>
            </a:r>
            <a:br>
              <a:rPr lang="en-GB" dirty="0"/>
            </a:br>
            <a:r>
              <a:rPr lang="fa-IR" dirty="0" err="1"/>
              <a:t>ستائید</a:t>
            </a:r>
            <a:r>
              <a:rPr lang="fa-IR" dirty="0"/>
              <a:t>، قدیم </a:t>
            </a:r>
            <a:r>
              <a:rPr lang="fa-IR" dirty="0" err="1"/>
              <a:t>الایام</a:t>
            </a:r>
            <a:endParaRPr lang="fa-I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7EB7A-56B0-E342-A754-CD09BD8DEF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B87BD6-645C-CC43-9907-D8E82B7CF56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4815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7464E2-F520-B644-9E58-6E564F25D8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013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924102-62CC-374F-A93C-08DB91CE1C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9871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170C36-10B7-5348-A096-B5D9747B79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2297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72CA3C-75FE-2D4B-ACDE-227CE5D87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194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C3B1CC-BEA1-7B45-B5CA-E4AB915FF4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4022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365125"/>
            <a:ext cx="11301984" cy="5893435"/>
          </a:xfrm>
        </p:spPr>
        <p:txBody>
          <a:bodyPr>
            <a:normAutofit/>
          </a:bodyPr>
          <a:lstStyle/>
          <a:p>
            <a:r>
              <a:rPr lang="fa-IR" dirty="0"/>
              <a:t>آسمان و زمین گویند، از شکوه نامت</a:t>
            </a:r>
            <a:br>
              <a:rPr lang="en-GB" dirty="0"/>
            </a:br>
            <a:r>
              <a:rPr lang="fa-IR" dirty="0"/>
              <a:t>هر </a:t>
            </a:r>
            <a:r>
              <a:rPr lang="fa-IR" dirty="0" err="1"/>
              <a:t>زانویی</a:t>
            </a:r>
            <a:r>
              <a:rPr lang="fa-IR" dirty="0"/>
              <a:t> خم </a:t>
            </a:r>
            <a:r>
              <a:rPr lang="fa-IR" dirty="0" err="1"/>
              <a:t>می‌گردد</a:t>
            </a:r>
            <a:r>
              <a:rPr lang="fa-IR" dirty="0"/>
              <a:t>، در </a:t>
            </a:r>
            <a:r>
              <a:rPr lang="fa-IR" dirty="0" err="1"/>
              <a:t>نزدت</a:t>
            </a:r>
            <a:br>
              <a:rPr lang="en-GB" dirty="0"/>
            </a:br>
            <a:r>
              <a:rPr lang="fa-IR" dirty="0"/>
              <a:t>نام تو ستوده گردد</a:t>
            </a:r>
            <a:br>
              <a:rPr lang="fa-IR" dirty="0"/>
            </a:br>
            <a:r>
              <a:rPr lang="fa-IR" dirty="0"/>
              <a:t>و ملکوت تو، زایل نشود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85165-1FEE-EA42-BCD4-B41FD37127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5326FD-7810-FA43-955D-ED6951199D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4815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41F42C-A7A2-BE43-AA9A-CF3E230EE25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013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2E62DB-251E-6044-BAAB-FC8A99CA1B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9871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80FF17-5C41-7948-892B-04F870A60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297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EDC9E2-5D17-7A47-B9D2-3D25656FFC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194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2710BA-DE28-A44C-9CF5-C796574D34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022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2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450</TotalTime>
  <Words>177</Words>
  <Application>Microsoft Macintosh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IRANSans Black</vt:lpstr>
      <vt:lpstr>Calibri</vt:lpstr>
      <vt:lpstr>Arial</vt:lpstr>
      <vt:lpstr>سرودنامه</vt:lpstr>
      <vt:lpstr>جلال و قوت، عزت و حرمت</vt:lpstr>
      <vt:lpstr>جلال و قوت، عزت و حرمت بر نام قدیم الایام تمام قومها، همه زبانها ستایند قدیم الایام</vt:lpstr>
      <vt:lpstr>آسمان و زمین گویند، از شکوه نامت هر زانویی خم می‌گردد، در نزدت نام تو ستوده گردد و ملکوت تو، زایل نشود</vt:lpstr>
      <vt:lpstr>جلال و قوت، عزت و حرمت بر نام قدیم الایام تمام قومها، همه زبانها ستایند قدیم الایام</vt:lpstr>
      <vt:lpstr>آسمان و زمین گویند، از شکوه نامت هر زانویی خم می‌گردد، در نزدت نام تو ستوده گردد و ملکوت تو، زایل نشود</vt:lpstr>
      <vt:lpstr>ملکوت تو برقرار گردد سرائید، قدیم الایام هیچکس جز تو سزاوار حمد نیست ستائید، قدیم الایام</vt:lpstr>
      <vt:lpstr>ملکوت تو برقرار گردد سرائید، قدیم الایام هیچکس جز تو سزاوار حمد نیست ستائید، قدیم الایام</vt:lpstr>
      <vt:lpstr>آسمان و زمین گویند، از شکوه نامت هر زانویی خم می‌گردد، در نزدت نام تو ستوده گردد و ملکوت تو، زایل نشود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35</cp:revision>
  <dcterms:created xsi:type="dcterms:W3CDTF">2019-11-23T21:59:34Z</dcterms:created>
  <dcterms:modified xsi:type="dcterms:W3CDTF">2021-06-30T16:29:28Z</dcterms:modified>
  <cp:category/>
</cp:coreProperties>
</file>