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86"/>
    <p:restoredTop sz="94638"/>
  </p:normalViewPr>
  <p:slideViewPr>
    <p:cSldViewPr snapToGrid="0" snapToObjects="1">
      <p:cViewPr>
        <p:scale>
          <a:sx n="133" d="100"/>
          <a:sy n="133" d="100"/>
        </p:scale>
        <p:origin x="1768" y="1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1442/12/17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1442/12/17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26/07/2021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خدای ما مهیب است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وقتی بود جهان سرد و تاریک</a:t>
            </a:r>
            <a:br>
              <a:rPr lang="en-GB" dirty="0"/>
            </a:br>
            <a:r>
              <a:rPr lang="fa-IR" dirty="0"/>
              <a:t>نام او مهیب است</a:t>
            </a:r>
            <a:br>
              <a:rPr lang="fa-IR" dirty="0"/>
            </a:br>
            <a:r>
              <a:rPr lang="fa-IR" dirty="0"/>
              <a:t>او آفرید نور و حیات</a:t>
            </a:r>
            <a:br>
              <a:rPr lang="fa-IR" dirty="0"/>
            </a:br>
            <a:r>
              <a:rPr lang="fa-IR" dirty="0"/>
              <a:t>نام او مهیب است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224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108F21-68CE-9F4B-934B-1A1F7E96D5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064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DFEA08-92E1-7942-BA92-2D6E72FEEC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984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F90153-3F08-D340-93BC-4E0228EE58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84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9D4F5E-F9B7-824B-9008-821A7C9730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9104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DD5B89-1DA3-874B-9E38-10188D7D77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702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A35219-E88B-BE4B-9B45-056DB61059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4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آن خدای </a:t>
            </a:r>
            <a:r>
              <a:rPr lang="fa-IR" dirty="0" err="1"/>
              <a:t>جلجتا</a:t>
            </a:r>
            <a:br>
              <a:rPr lang="fa-IR" dirty="0"/>
            </a:br>
            <a:r>
              <a:rPr lang="fa-IR" dirty="0"/>
              <a:t>داوری کرد </a:t>
            </a:r>
            <a:r>
              <a:rPr lang="fa-IR" dirty="0" err="1"/>
              <a:t>سدوم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/>
              <a:t>باید داریم در خاطر</a:t>
            </a:r>
            <a:br>
              <a:rPr lang="fa-IR" dirty="0"/>
            </a:br>
            <a:r>
              <a:rPr lang="fa-IR" dirty="0"/>
              <a:t>نام او مهیب است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170C25-A081-9642-894A-A0236D3312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7224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957F65-6CB9-024E-BC27-51B09B8E33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4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1D173D-BE9A-8C40-BA62-573AFE0352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064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CF7D23-36B3-5942-AB38-88EB918B9E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98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39B66-8ECE-994D-89C5-0C829A1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474E8F-9DF7-674C-B314-3A0A9D381B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910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EB2932-EAE8-F84F-B168-EDD4CB2B09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7024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40F83C-2FB2-D940-9B4D-FDAA199BF5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4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خدای ما مهیب است</a:t>
            </a:r>
            <a:br>
              <a:rPr lang="fa-IR" dirty="0"/>
            </a:br>
            <a:r>
              <a:rPr lang="fa-IR" dirty="0"/>
              <a:t>در آسمان و زمین</a:t>
            </a:r>
            <a:br>
              <a:rPr lang="en-GB" dirty="0"/>
            </a:br>
            <a:r>
              <a:rPr lang="fa-IR" dirty="0" err="1"/>
              <a:t>اوست</a:t>
            </a:r>
            <a:r>
              <a:rPr lang="fa-IR" dirty="0"/>
              <a:t> حاکم جهان</a:t>
            </a:r>
            <a:br>
              <a:rPr lang="fa-IR" dirty="0"/>
            </a:br>
            <a:r>
              <a:rPr lang="fa-IR" dirty="0"/>
              <a:t>نام او مهیب است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76B05-E391-0648-825D-0C34E7B72A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722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8C8BE8-F6E5-214D-9C9B-1AED35C64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4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1D769-6750-3243-A564-C1F27914A07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06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0936E-25FF-EC41-B195-00FEB188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98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084B3-0059-4B49-ABDB-D327A96645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8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0193DD-63F4-1749-B30B-EE4D44A073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910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4B385-4185-2940-B33E-DB9FD61E8B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702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93D4AD-8DDF-E54A-860F-A621A09F69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4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خدای ما مهیب است</a:t>
            </a:r>
            <a:br>
              <a:rPr lang="fa-IR" dirty="0"/>
            </a:br>
            <a:r>
              <a:rPr lang="fa-IR" dirty="0"/>
              <a:t>در آسمان و زمین</a:t>
            </a:r>
            <a:br>
              <a:rPr lang="en-GB" dirty="0"/>
            </a:br>
            <a:r>
              <a:rPr lang="fa-IR" dirty="0" err="1"/>
              <a:t>اوست</a:t>
            </a:r>
            <a:r>
              <a:rPr lang="fa-IR" dirty="0"/>
              <a:t> حاکم جهان</a:t>
            </a:r>
            <a:br>
              <a:rPr lang="fa-IR" dirty="0"/>
            </a:br>
            <a:r>
              <a:rPr lang="fa-IR" dirty="0"/>
              <a:t>نام او مهیب است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FC59B-60AC-284A-9EC1-F7CD80AD8C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722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CE2B4-C4C9-9840-AC56-678BF523C7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68F289-25B3-5041-A52C-2107487456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06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CA6A6-4BAB-B04C-BA6C-9995ECD3E5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98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4582CB-7F14-AC42-8FCA-23407825E5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8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F1079-F534-2E42-AD77-C2C3F1AD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0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309911-35A6-0F45-BD45-040A7A7ACB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702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1CE640-18C0-B24C-ABA9-1D53CA04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4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6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خداوند ما </a:t>
            </a:r>
            <a:r>
              <a:rPr lang="fa-IR" dirty="0" err="1"/>
              <a:t>قدوس</a:t>
            </a:r>
            <a:r>
              <a:rPr lang="fa-IR" dirty="0"/>
              <a:t> و پاک</a:t>
            </a:r>
            <a:br>
              <a:rPr lang="en-GB" dirty="0"/>
            </a:br>
            <a:r>
              <a:rPr lang="fa-IR" dirty="0"/>
              <a:t>نام او مهیب است</a:t>
            </a:r>
            <a:br>
              <a:rPr lang="fa-IR" dirty="0"/>
            </a:br>
            <a:r>
              <a:rPr lang="fa-IR" dirty="0"/>
              <a:t>امانت او تا به افلاک</a:t>
            </a:r>
            <a:br>
              <a:rPr lang="fa-IR" dirty="0"/>
            </a:br>
            <a:r>
              <a:rPr lang="fa-IR" dirty="0"/>
              <a:t>نام او مهیب است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8E63EF-2BE6-7442-B723-C3AC418F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7224" y="6261351"/>
            <a:ext cx="279832" cy="2798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1DD467-6FE7-114B-BD68-9B51AA0D49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4" y="6261351"/>
            <a:ext cx="279832" cy="2798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5EBF0AA-5D05-2B47-9502-02F462419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064" y="6261351"/>
            <a:ext cx="279832" cy="2798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962504-D389-484A-A05C-B9998E9368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984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BF5A40-545C-5149-9282-902B9802D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84" y="6261351"/>
            <a:ext cx="279832" cy="2798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AAC57E2-26D8-7344-9C7D-398B4FDCE6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9104" y="6261351"/>
            <a:ext cx="279832" cy="2798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F61308E-17CE-A74C-BCED-2CC10FA1FC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7024" y="6261351"/>
            <a:ext cx="279832" cy="2798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6EC2A1E-DA33-9944-8F91-26D2E7972D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4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3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گرچه مهرش بس عجیب</a:t>
            </a:r>
            <a:br>
              <a:rPr lang="fa-IR" dirty="0"/>
            </a:br>
            <a:r>
              <a:rPr lang="fa-IR" dirty="0"/>
              <a:t>خشمش بر گناه عظیم</a:t>
            </a:r>
            <a:br>
              <a:rPr lang="fa-IR" dirty="0"/>
            </a:br>
            <a:r>
              <a:rPr lang="fa-IR" dirty="0"/>
              <a:t>هرگز مبر از خاطر</a:t>
            </a:r>
            <a:br>
              <a:rPr lang="fa-IR" dirty="0"/>
            </a:br>
            <a:r>
              <a:rPr lang="fa-IR" dirty="0"/>
              <a:t>نام او مهیب است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9C137-6D4F-9A40-A4D0-2E6869CC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722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A3568C-B1C4-B340-A84C-A7DBB01B8C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1485A-FAE3-AF4C-B5F6-B3F5A49738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06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497BB0-C65C-BC4D-9442-0B5EA36F3B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98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CF9A8-A7F0-0C41-BF72-42C4E24CE2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8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67590B-0ECF-6B46-86CE-A72557AA0D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910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0C099-7B54-E043-A9F4-EFBE5FEB5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02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1D6EE5-368C-5643-947A-ACE206E198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4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7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خدای ما مهیب است</a:t>
            </a:r>
            <a:br>
              <a:rPr lang="fa-IR" dirty="0"/>
            </a:br>
            <a:r>
              <a:rPr lang="fa-IR" dirty="0"/>
              <a:t>در آسمان و زمین</a:t>
            </a:r>
            <a:br>
              <a:rPr lang="en-GB" dirty="0"/>
            </a:br>
            <a:r>
              <a:rPr lang="fa-IR" dirty="0" err="1"/>
              <a:t>اوست</a:t>
            </a:r>
            <a:r>
              <a:rPr lang="fa-IR" dirty="0"/>
              <a:t> حاکم جهان</a:t>
            </a:r>
            <a:br>
              <a:rPr lang="fa-IR" dirty="0"/>
            </a:br>
            <a:r>
              <a:rPr lang="fa-IR" dirty="0"/>
              <a:t>نام او مهیب است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84AA7-DD80-7C4A-B93D-7D4C9723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722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357AED-BF01-5C45-B244-EB4F1B46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630756-BFEA-EA42-8CE2-9365F028869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06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59D3E-537B-764A-83CF-9ADA7E46D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8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A8ECE-2AFF-544F-8EE0-936DE114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8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82C060-694B-494C-BF14-B9B6E088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910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D3CF9-81A9-664F-805E-18E566B13E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702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DF3427-0682-1A4C-9E51-FBAA2D32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494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6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خدای ما مهیب است</a:t>
            </a:r>
            <a:br>
              <a:rPr lang="fa-IR" dirty="0"/>
            </a:br>
            <a:r>
              <a:rPr lang="fa-IR" dirty="0"/>
              <a:t>در آسمان و زمین</a:t>
            </a:r>
            <a:br>
              <a:rPr lang="en-GB" dirty="0"/>
            </a:br>
            <a:r>
              <a:rPr lang="fa-IR" dirty="0" err="1"/>
              <a:t>اوست</a:t>
            </a:r>
            <a:r>
              <a:rPr lang="fa-IR" dirty="0"/>
              <a:t> حاکم جهان</a:t>
            </a:r>
            <a:br>
              <a:rPr lang="fa-IR" dirty="0"/>
            </a:br>
            <a:r>
              <a:rPr lang="fa-IR" dirty="0"/>
              <a:t>نام او مهیب است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94CA-D14F-B94D-B9F9-23A8A4405D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7224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BF1EE6-4A8B-C641-A678-C8E5612A92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144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55753-339D-054A-B3D0-51B7CD2FC4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064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9D4C3-4F6B-3B47-AF9A-FA7649E0F6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0984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0EAE9-88D0-3D4F-B79F-B12DB4B0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118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B99FD1-5022-7248-A209-32249C96B4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9104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EA0FCD-0B5C-4A4D-AE93-4312B05726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702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C2C5CB-59DF-6748-A50F-D95C46524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94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7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461</TotalTime>
  <Words>156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IRANSans Black</vt:lpstr>
      <vt:lpstr>Arial</vt:lpstr>
      <vt:lpstr>سرودنامه</vt:lpstr>
      <vt:lpstr>خدای ما مهیب است</vt:lpstr>
      <vt:lpstr>وقتی بود جهان سرد و تاریک نام او مهیب است او آفرید نور و حیات نام او مهیب است</vt:lpstr>
      <vt:lpstr>آن خدای جلجتا داوری کرد سدوم را باید داریم در خاطر نام او مهیب است</vt:lpstr>
      <vt:lpstr>خدای ما مهیب است در آسمان و زمین اوست حاکم جهان نام او مهیب است</vt:lpstr>
      <vt:lpstr>خدای ما مهیب است در آسمان و زمین اوست حاکم جهان نام او مهیب است</vt:lpstr>
      <vt:lpstr>خداوند ما قدوس و پاک نام او مهیب است امانت او تا به افلاک نام او مهیب است</vt:lpstr>
      <vt:lpstr>گرچه مهرش بس عجیب خشمش بر گناه عظیم هرگز مبر از خاطر نام او مهیب است</vt:lpstr>
      <vt:lpstr>خدای ما مهیب است در آسمان و زمین اوست حاکم جهان نام او مهیب است</vt:lpstr>
      <vt:lpstr>خدای ما مهیب است در آسمان و زمین اوست حاکم جهان نام او مهیب است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35</cp:revision>
  <dcterms:created xsi:type="dcterms:W3CDTF">2019-11-23T21:59:34Z</dcterms:created>
  <dcterms:modified xsi:type="dcterms:W3CDTF">2021-07-26T14:13:35Z</dcterms:modified>
  <cp:category/>
</cp:coreProperties>
</file>