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5"/>
    <p:restoredTop sz="94638"/>
  </p:normalViewPr>
  <p:slideViewPr>
    <p:cSldViewPr snapToGrid="0" snapToObjects="1">
      <p:cViewPr>
        <p:scale>
          <a:sx n="133" d="100"/>
          <a:sy n="133" d="100"/>
        </p:scale>
        <p:origin x="1040" y="8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1443/4/3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1443/4/3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08/11/2021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آه خداوند شبان من است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آه خداوند، شبان من است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محتاج به هیچ چیزی نخواهم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تا ابد در خانه خداوند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ساکن خواهم بود، ساکن خواهم بود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D8C5BF-A8ED-2E43-883F-EF515535A948}"/>
              </a:ext>
            </a:extLst>
          </p:cNvPr>
          <p:cNvGrpSpPr/>
          <p:nvPr/>
        </p:nvGrpSpPr>
        <p:grpSpPr>
          <a:xfrm>
            <a:off x="4538984" y="6261351"/>
            <a:ext cx="3114032" cy="279832"/>
            <a:chOff x="3729207" y="6261351"/>
            <a:chExt cx="3114032" cy="2798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7B2A2C-B226-B046-A385-08AFBEA5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48752" y="6261351"/>
              <a:ext cx="279832" cy="2798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D63AF5-9E06-4141-AF63-F1D35340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58524" y="6261351"/>
              <a:ext cx="279832" cy="2798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1A8376-E60D-5D4C-AD90-9AC959BC2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538980" y="6261351"/>
              <a:ext cx="279832" cy="2798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71F29D-F1B1-AF47-9427-A39E300CC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3407" y="6261351"/>
              <a:ext cx="279832" cy="2798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0AB399-E5DC-2140-B40C-F90873F0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4093" y="6261351"/>
              <a:ext cx="279832" cy="2798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061F3F-0D18-3741-AC68-BF2D7A81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729207" y="6261351"/>
              <a:ext cx="279832" cy="2798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6E021D-5705-4444-868F-B8773122E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53641" y="6261351"/>
              <a:ext cx="279832" cy="2798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9CADD0-F38D-DF49-8613-DB1E0C8BE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43863" y="6261351"/>
              <a:ext cx="279832" cy="27983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6DF323A-0A36-F140-9F49-4BF1E68F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29" y="6258560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4B1BDE-2C05-AC49-8CEA-8CEB9A2F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1" y="6258560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66EAB9-907C-9B4D-B307-5E124E21DF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7" y="6258560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020EB6-A638-9344-B6E9-4E03E8829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184" y="6258560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35A83B-C1FF-214C-957A-6CDFE0D672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870" y="6258560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2BB16F-22C1-CC47-8680-552B559410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4" y="6258560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88BCC9-6A01-134E-80F7-A74DE80AE3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18" y="6258560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A63645-DB75-6A46-9246-D7F578BBD8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0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در </a:t>
            </a:r>
            <a:r>
              <a:rPr lang="fa-IR" dirty="0" err="1">
                <a:effectLst/>
              </a:rPr>
              <a:t>مرتع‌های</a:t>
            </a:r>
            <a:r>
              <a:rPr lang="fa-IR" dirty="0">
                <a:effectLst/>
              </a:rPr>
              <a:t> سبز </a:t>
            </a:r>
            <a:r>
              <a:rPr lang="fa-IR" dirty="0" err="1">
                <a:effectLst/>
              </a:rPr>
              <a:t>می‌خواباند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سوی آبهای آرام </a:t>
            </a:r>
            <a:r>
              <a:rPr lang="fa-IR" dirty="0" err="1">
                <a:effectLst/>
              </a:rPr>
              <a:t>می‌برد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او جان مرا تازه گرداند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آه خداوند، شبان من است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EC463-81DB-D444-9177-8398FF1A75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29" y="6258560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232405-17E4-D643-AF60-09F94972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01" y="6258560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EAD2BE-864D-004F-95C0-5D9C89EC7D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7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AF1F4D-1FD3-5D47-9820-13EA7D5785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4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098328-31F3-D24A-BB87-6B53A8AECF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870" y="6258560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E3C710-199E-8F4E-B166-B34F4976FC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4" y="6258560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03F7F5-CDF7-664F-8CDF-F948296590B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18" y="6258560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A999CF-2016-0246-BB64-1A0AD2DECF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0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آه خداوند، شبان من است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محتاج به هیچ چیزی نخواهم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تا ابد در خانه خداوند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ساکن خواهم بود، ساکن خواهم بود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D8C5BF-A8ED-2E43-883F-EF515535A948}"/>
              </a:ext>
            </a:extLst>
          </p:cNvPr>
          <p:cNvGrpSpPr/>
          <p:nvPr/>
        </p:nvGrpSpPr>
        <p:grpSpPr>
          <a:xfrm>
            <a:off x="4538984" y="6261351"/>
            <a:ext cx="3114032" cy="279832"/>
            <a:chOff x="3729207" y="6261351"/>
            <a:chExt cx="3114032" cy="2798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7B2A2C-B226-B046-A385-08AFBEA5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48752" y="6261351"/>
              <a:ext cx="279832" cy="2798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D63AF5-9E06-4141-AF63-F1D35340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58524" y="6261351"/>
              <a:ext cx="279832" cy="2798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1A8376-E60D-5D4C-AD90-9AC959BC2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538980" y="6261351"/>
              <a:ext cx="279832" cy="2798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71F29D-F1B1-AF47-9427-A39E300CC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3407" y="6261351"/>
              <a:ext cx="279832" cy="2798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0AB399-E5DC-2140-B40C-F90873F0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4093" y="6261351"/>
              <a:ext cx="279832" cy="2798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061F3F-0D18-3741-AC68-BF2D7A81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729207" y="6261351"/>
              <a:ext cx="279832" cy="2798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6E021D-5705-4444-868F-B8773122E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53641" y="6261351"/>
              <a:ext cx="279832" cy="2798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9CADD0-F38D-DF49-8613-DB1E0C8BE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43863" y="6261351"/>
              <a:ext cx="279832" cy="27983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6DF323A-0A36-F140-9F49-4BF1E68F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29" y="6258560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4B1BDE-2C05-AC49-8CEA-8CEB9A2F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1" y="6258560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66EAB9-907C-9B4D-B307-5E124E21DF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7" y="6258560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020EB6-A638-9344-B6E9-4E03E88293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4" y="6258560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35A83B-C1FF-214C-957A-6CDFE0D672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870" y="6258560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2BB16F-22C1-CC47-8680-552B559410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4" y="6258560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88BCC9-6A01-134E-80F7-A74DE80AE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418" y="6258560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A63645-DB75-6A46-9246-D7F578BBD8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0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7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به خاطر نام </a:t>
            </a:r>
            <a:r>
              <a:rPr lang="fa-IR" dirty="0" err="1">
                <a:effectLst/>
              </a:rPr>
              <a:t>پرجلالش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به </a:t>
            </a:r>
            <a:r>
              <a:rPr lang="fa-IR" dirty="0" err="1">
                <a:effectLst/>
              </a:rPr>
              <a:t>راه‌های</a:t>
            </a:r>
            <a:r>
              <a:rPr lang="fa-IR" dirty="0">
                <a:effectLst/>
              </a:rPr>
              <a:t> راست هدایت کند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هرگز از بدی نخواهم </a:t>
            </a:r>
            <a:r>
              <a:rPr lang="fa-IR" dirty="0" err="1">
                <a:effectLst/>
              </a:rPr>
              <a:t>ترسید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حتی در وادی سایه </a:t>
            </a:r>
            <a:r>
              <a:rPr lang="fa-IR" dirty="0" err="1">
                <a:effectLst/>
              </a:rPr>
              <a:t>موت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9629E-5515-8B43-95D3-02D06DAD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29" y="6258560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81CD-4DD8-B14F-9F89-AF416D2296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1" y="6258560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20B82-CBCD-1647-8DAC-9BE4126B50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7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13C11-D4FD-9840-A65C-AA34A75463C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A4F5B-C7D7-F94B-8469-E3120C3734B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870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0084C8-875A-0544-912E-7E7C131FD96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4" y="6258560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4E7C86-C81A-9242-8A75-3F45E18BAF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18" y="625856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6A098F-B770-2E45-B414-2F50295032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0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آه خداوند، شبان من است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محتاج به هیچ چیزی نخواهم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تا ابد در خانه خداوند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ساکن خواهم بود، ساکن خواهم بود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D8C5BF-A8ED-2E43-883F-EF515535A948}"/>
              </a:ext>
            </a:extLst>
          </p:cNvPr>
          <p:cNvGrpSpPr/>
          <p:nvPr/>
        </p:nvGrpSpPr>
        <p:grpSpPr>
          <a:xfrm>
            <a:off x="4538984" y="6261351"/>
            <a:ext cx="3114032" cy="279832"/>
            <a:chOff x="3729207" y="6261351"/>
            <a:chExt cx="3114032" cy="2798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7B2A2C-B226-B046-A385-08AFBEA5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48752" y="6261351"/>
              <a:ext cx="279832" cy="2798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D63AF5-9E06-4141-AF63-F1D35340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58524" y="6261351"/>
              <a:ext cx="279832" cy="2798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1A8376-E60D-5D4C-AD90-9AC959BC2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538980" y="6261351"/>
              <a:ext cx="279832" cy="2798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71F29D-F1B1-AF47-9427-A39E300CC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3407" y="6261351"/>
              <a:ext cx="279832" cy="2798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0AB399-E5DC-2140-B40C-F90873F0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4093" y="6261351"/>
              <a:ext cx="279832" cy="2798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061F3F-0D18-3741-AC68-BF2D7A81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729207" y="6261351"/>
              <a:ext cx="279832" cy="2798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6E021D-5705-4444-868F-B8773122E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53641" y="6261351"/>
              <a:ext cx="279832" cy="2798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9CADD0-F38D-DF49-8613-DB1E0C8BE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43863" y="6261351"/>
              <a:ext cx="279832" cy="27983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6DF323A-0A36-F140-9F49-4BF1E68F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29" y="6258560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4B1BDE-2C05-AC49-8CEA-8CEB9A2F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1" y="6258560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66EAB9-907C-9B4D-B307-5E124E21DF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7" y="6258560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020EB6-A638-9344-B6E9-4E03E88293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4" y="6258560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35A83B-C1FF-214C-957A-6CDFE0D672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870" y="6258560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2BB16F-22C1-CC47-8680-552B559410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4" y="6258560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88BCC9-6A01-134E-80F7-A74DE80AE3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18" y="6258560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A63645-DB75-6A46-9246-D7F578BBD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640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چون تو با منی، </a:t>
            </a:r>
            <a:r>
              <a:rPr lang="fa-IR" dirty="0" err="1">
                <a:effectLst/>
              </a:rPr>
              <a:t>نمی‌هراسم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با آن عصای آهنین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با قوت تو، با قدرت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تسلی دارم، تسلی دارم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4992C-5406-3143-8349-14B175AA82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29" y="6258560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D2FE39-E363-9A4C-9368-8F4ACEF066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1" y="6258560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D8EBC-557D-D64F-BD49-848E21272C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48757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7FE5C-54E0-0548-B1AF-D9A3DCC0845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D0D77-7924-0340-822F-F70A923017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870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1A1967-BD77-D041-B008-84AA9DAD330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4" y="6258560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71C969-C4AE-6045-83AE-A77D6CC7730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18" y="625856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1E8DCD-70B1-4146-9C43-587A09F040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0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آه خداوند، شبان من است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محتاج به هیچ چیزی نخواهم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تا ابد در خانه خداوند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ساکن خواهم بود، ساکن خواهم بود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D8C5BF-A8ED-2E43-883F-EF515535A948}"/>
              </a:ext>
            </a:extLst>
          </p:cNvPr>
          <p:cNvGrpSpPr/>
          <p:nvPr/>
        </p:nvGrpSpPr>
        <p:grpSpPr>
          <a:xfrm>
            <a:off x="4538984" y="6261351"/>
            <a:ext cx="3114032" cy="279832"/>
            <a:chOff x="3729207" y="6261351"/>
            <a:chExt cx="3114032" cy="27983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7B2A2C-B226-B046-A385-08AFBEA5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348752" y="6261351"/>
              <a:ext cx="279832" cy="2798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D63AF5-9E06-4141-AF63-F1D35340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58524" y="6261351"/>
              <a:ext cx="279832" cy="2798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1A8376-E60D-5D4C-AD90-9AC959BC2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538980" y="6261351"/>
              <a:ext cx="279832" cy="2798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71F29D-F1B1-AF47-9427-A39E300CC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3407" y="6261351"/>
              <a:ext cx="279832" cy="2798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0AB399-E5DC-2140-B40C-F90873F0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34093" y="6261351"/>
              <a:ext cx="279832" cy="2798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061F3F-0D18-3741-AC68-BF2D7A81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3729207" y="6261351"/>
              <a:ext cx="279832" cy="2798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6E021D-5705-4444-868F-B8773122E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753641" y="6261351"/>
              <a:ext cx="279832" cy="2798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9CADD0-F38D-DF49-8613-DB1E0C8BE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43863" y="6261351"/>
              <a:ext cx="279832" cy="27983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6DF323A-0A36-F140-9F49-4BF1E68F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29" y="6258560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4B1BDE-2C05-AC49-8CEA-8CEB9A2F5F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1" y="6258560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66EAB9-907C-9B4D-B307-5E124E21DF0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7" y="6258560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020EB6-A638-9344-B6E9-4E03E88293B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4" y="6258560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35A83B-C1FF-214C-957A-6CDFE0D67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0" y="6258560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2BB16F-22C1-CC47-8680-552B559410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4" y="6258560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88BCC9-6A01-134E-80F7-A74DE80AE3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18" y="6258560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A63645-DB75-6A46-9246-D7F578BBD8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0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0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در برابر چشم دشمنان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سفره‌ای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بهرم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گسترانیدی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مرا چون مهمان </a:t>
            </a:r>
            <a:r>
              <a:rPr lang="fa-IR" dirty="0" err="1">
                <a:effectLst/>
              </a:rPr>
              <a:t>پذیرفته‌ای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و جام مرا لبریز </a:t>
            </a:r>
            <a:r>
              <a:rPr lang="fa-IR" dirty="0" err="1">
                <a:effectLst/>
              </a:rPr>
              <a:t>کرده‌ای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AE532-6098-FB45-81D1-F9082BFA58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29" y="6258560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3EA02D-8890-7F47-BAF8-A4FCD477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1" y="6258560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C38DAA-CC0D-6347-B532-45F1E536E4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7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A8B7B-0398-CF42-917F-9E6FEAAFA1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4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200DB-F294-DE4A-8ECF-A8FB171222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870" y="6258560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F90B0C-1871-B647-A468-8A06A75A0B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38984" y="6258560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16671B-F4CE-D644-9E72-2572F428B65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18" y="625856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AF4CB1-C419-3B4F-8F8C-D2918C1BC5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0" y="625856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1808</TotalTime>
  <Words>198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IRANSans Black</vt:lpstr>
      <vt:lpstr>Calibri</vt:lpstr>
      <vt:lpstr>سرودنامه</vt:lpstr>
      <vt:lpstr>آه خداوند شبان من است</vt:lpstr>
      <vt:lpstr>آه خداوند، شبان من است محتاج به هیچ چیزی نخواهم تا ابد در خانه خداوند ساکن خواهم بود، ساکن خواهم بود</vt:lpstr>
      <vt:lpstr>در مرتع‌های سبز می‌خواباند سوی آبهای آرام می‌برد او جان مرا تازه گرداند آه خداوند، شبان من است</vt:lpstr>
      <vt:lpstr>آه خداوند، شبان من است محتاج به هیچ چیزی نخواهم تا ابد در خانه خداوند ساکن خواهم بود، ساکن خواهم بود</vt:lpstr>
      <vt:lpstr>به خاطر نام پرجلالش به راه‌های راست هدایت کند هرگز از بدی نخواهم ترسید حتی در وادی سایه موت</vt:lpstr>
      <vt:lpstr>آه خداوند، شبان من است محتاج به هیچ چیزی نخواهم تا ابد در خانه خداوند ساکن خواهم بود، ساکن خواهم بود</vt:lpstr>
      <vt:lpstr>چون تو با منی، نمی‌هراسم با آن عصای آهنین تو با قوت تو، با قدرت تو تسلی دارم، تسلی دارم</vt:lpstr>
      <vt:lpstr>آه خداوند، شبان من است محتاج به هیچ چیزی نخواهم تا ابد در خانه خداوند ساکن خواهم بود، ساکن خواهم بود</vt:lpstr>
      <vt:lpstr>در برابر چشم دشمنان سفره‌ای بهرم گسترانیدی مرا چون مهمان پذیرفته‌ای و جام مرا لبریز کرده‌ای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36</cp:revision>
  <dcterms:created xsi:type="dcterms:W3CDTF">2019-11-23T21:59:34Z</dcterms:created>
  <dcterms:modified xsi:type="dcterms:W3CDTF">2021-11-08T17:06:03Z</dcterms:modified>
  <cp:category/>
</cp:coreProperties>
</file>