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RANSans Black" panose="020B0506030804020204" pitchFamily="34" charset="-78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4638"/>
  </p:normalViewPr>
  <p:slideViewPr>
    <p:cSldViewPr snapToGrid="0" snapToObjects="1">
      <p:cViewPr varScale="1">
        <p:scale>
          <a:sx n="135" d="100"/>
          <a:sy n="135" d="100"/>
        </p:scale>
        <p:origin x="192" y="9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33" d="100"/>
          <a:sy n="133" d="100"/>
        </p:scale>
        <p:origin x="558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D38BF6-1EF2-BB40-BAEB-D7AFD4AEA9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3C752-A794-E947-A04C-7F81850289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EFE7C-4AE4-824A-9268-BD610E50FF79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2D17F-A698-B647-87EC-A888C13D8D8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EC8B9E-C2D6-6248-8399-3F741DFBB4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DA7C5-DA85-8D41-B7B3-747EBF3EBD4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853321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3117C-C053-4D47-988C-4A7EB0851CDE}" type="datetimeFigureOut">
              <a:rPr lang="fa-IR" smtClean="0"/>
              <a:t>1441/10/14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7F840A-0BE4-D64E-9590-B7644015EB2B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78962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نام سرود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BD6F8-3F90-794A-A00D-CB798FB7A51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739661"/>
            <a:ext cx="10515600" cy="2145323"/>
          </a:xfrm>
        </p:spPr>
        <p:txBody>
          <a:bodyPr anchor="ctr">
            <a:normAutofit/>
          </a:bodyPr>
          <a:lstStyle>
            <a:lvl1pPr algn="ctr" rtl="1">
              <a:defRPr sz="6600"/>
            </a:lvl1pPr>
          </a:lstStyle>
          <a:p>
            <a:r>
              <a:rPr lang="fa-IR" dirty="0"/>
              <a:t>نام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881337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متن سرو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4FED-6A8B-F04B-AE90-FABAA11D13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5893435"/>
          </a:xfrm>
        </p:spPr>
        <p:txBody>
          <a:bodyPr>
            <a:normAutofit/>
          </a:bodyPr>
          <a:lstStyle>
            <a:lvl1pPr algn="ctr" rtl="1">
              <a:lnSpc>
                <a:spcPct val="140000"/>
              </a:lnSpc>
              <a:defRPr sz="6000"/>
            </a:lvl1pPr>
          </a:lstStyle>
          <a:p>
            <a:r>
              <a:rPr lang="fa-IR" dirty="0"/>
              <a:t>متن سرود را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154281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BE9009-D06F-AB47-9649-07B2D9888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fa-I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711A5-B45D-4642-BBA0-03D52B7F5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a-I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F2C5BE-3749-4F4F-B7DB-A91674814C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3759D-911D-494C-8F9B-92FA57A3BCAE}" type="datetime1">
              <a:rPr lang="en-GB" smtClean="0"/>
              <a:t>05/06/2020</a:t>
            </a:fld>
            <a:endParaRPr lang="fa-I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C2ED1-2F45-B94B-A695-847DE0BD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62F30-62DB-9E48-BB13-96BF45E86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D761-2599-B34A-AD2A-083B385A2FE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3356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dt="0"/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b="1" i="0" kern="1200">
          <a:ln w="25400">
            <a:solidFill>
              <a:schemeClr val="bg1"/>
            </a:solidFill>
          </a:ln>
          <a:solidFill>
            <a:srgbClr val="940000"/>
          </a:solidFill>
          <a:effectLst>
            <a:outerShdw blurRad="203200" dir="5400000" algn="ctr" rotWithShape="0">
              <a:schemeClr val="tx1"/>
            </a:outerShdw>
          </a:effectLst>
          <a:latin typeface="IRANSans Black" panose="020B0506030804020204" pitchFamily="34" charset="-78"/>
          <a:ea typeface="+mj-ea"/>
          <a:cs typeface="IRANSans Black" panose="020B0506030804020204" pitchFamily="34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i="0" kern="1200">
          <a:solidFill>
            <a:schemeClr val="tx1"/>
          </a:solidFill>
          <a:latin typeface="IRANSans Black" panose="020B0506030804020204" pitchFamily="34" charset="-78"/>
          <a:ea typeface="+mn-ea"/>
          <a:cs typeface="IRANSans Black" panose="020B0506030804020204" pitchFamily="34" charset="-78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FC343-3E8A-764B-A904-E564A0491D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0"/>
            <a:r>
              <a:rPr lang="fa-IR" dirty="0"/>
              <a:t>فرمان عیساست</a:t>
            </a:r>
          </a:p>
        </p:txBody>
      </p:sp>
    </p:spTree>
    <p:extLst>
      <p:ext uri="{BB962C8B-B14F-4D97-AF65-F5344CB8AC3E}">
        <p14:creationId xmlns:p14="http://schemas.microsoft.com/office/powerpoint/2010/main" val="153895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پس با من و توست</a:t>
            </a:r>
            <a:br>
              <a:rPr lang="en-GB" dirty="0"/>
            </a:br>
            <a:r>
              <a:rPr lang="fa-IR" dirty="0"/>
              <a:t>از روی ایمان</a:t>
            </a:r>
            <a:br>
              <a:rPr lang="en-GB" dirty="0"/>
            </a:br>
            <a:r>
              <a:rPr lang="fa-IR" dirty="0"/>
              <a:t>هر یک به جایش</a:t>
            </a:r>
            <a:br>
              <a:rPr lang="en-GB" dirty="0"/>
            </a:br>
            <a:r>
              <a:rPr lang="fa-IR" dirty="0"/>
              <a:t>باشد درخشان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21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ﻓﺮﻣﺎن</a:t>
            </a:r>
            <a:r>
              <a:rPr lang="fa-IR" dirty="0"/>
              <a:t> </a:t>
            </a:r>
            <a:r>
              <a:rPr lang="fa-IR" dirty="0" err="1"/>
              <a:t>عیساﺳﺖ</a:t>
            </a:r>
            <a:br>
              <a:rPr lang="fa-IR" dirty="0"/>
            </a:br>
            <a:r>
              <a:rPr lang="fa-IR" dirty="0" err="1"/>
              <a:t>ﺑﺎﯾﺪ</a:t>
            </a:r>
            <a:r>
              <a:rPr lang="fa-IR" dirty="0"/>
              <a:t> </a:t>
            </a:r>
            <a:r>
              <a:rPr lang="fa-IR" dirty="0" err="1"/>
              <a:t>درﺧﺸﯿﺪ</a:t>
            </a:r>
            <a:br>
              <a:rPr lang="fa-IR" dirty="0"/>
            </a:br>
            <a:r>
              <a:rPr lang="fa-IR" dirty="0" err="1"/>
              <a:t>ﺗﺎﺑﺎن</a:t>
            </a:r>
            <a:r>
              <a:rPr lang="fa-IR" dirty="0"/>
              <a:t> </a:t>
            </a:r>
            <a:r>
              <a:rPr lang="fa-IR" dirty="0" err="1"/>
              <a:t>ﺑﻪ</a:t>
            </a:r>
            <a:r>
              <a:rPr lang="fa-IR" dirty="0"/>
              <a:t> </a:t>
            </a:r>
            <a:r>
              <a:rPr lang="fa-IR" dirty="0" err="1"/>
              <a:t>ﻫﺮ</a:t>
            </a:r>
            <a:r>
              <a:rPr lang="fa-IR" dirty="0"/>
              <a:t> </a:t>
            </a:r>
            <a:r>
              <a:rPr lang="fa-IR" dirty="0" err="1"/>
              <a:t>ﺟﺎ</a:t>
            </a:r>
            <a:br>
              <a:rPr lang="fa-IR" dirty="0"/>
            </a:br>
            <a:r>
              <a:rPr lang="fa-IR" dirty="0" err="1"/>
              <a:t>ﺳﻮزان</a:t>
            </a:r>
            <a:r>
              <a:rPr lang="fa-IR" dirty="0"/>
              <a:t> </a:t>
            </a:r>
            <a:r>
              <a:rPr lang="fa-IR" dirty="0" err="1"/>
              <a:t>ﭼﻮ</a:t>
            </a:r>
            <a:r>
              <a:rPr lang="fa-IR" dirty="0"/>
              <a:t> </a:t>
            </a:r>
            <a:r>
              <a:rPr lang="fa-IR" dirty="0" err="1"/>
              <a:t>ﺧﻮرﺷﯿﺪ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7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چون شمع روشن</a:t>
            </a:r>
            <a:br>
              <a:rPr lang="fa-IR" dirty="0"/>
            </a:br>
            <a:r>
              <a:rPr lang="fa-IR" dirty="0"/>
              <a:t>در شام تاریک</a:t>
            </a:r>
            <a:br>
              <a:rPr lang="en-GB" dirty="0"/>
            </a:br>
            <a:r>
              <a:rPr lang="fa-IR" dirty="0" err="1"/>
              <a:t>باشیـم</a:t>
            </a:r>
            <a:r>
              <a:rPr lang="fa-IR" dirty="0"/>
              <a:t> در </a:t>
            </a:r>
            <a:r>
              <a:rPr lang="fa-IR" dirty="0" err="1"/>
              <a:t>دهـر</a:t>
            </a:r>
            <a:br>
              <a:rPr lang="fa-IR" dirty="0"/>
            </a:br>
            <a:r>
              <a:rPr lang="fa-IR" dirty="0" err="1"/>
              <a:t>نـورانی</a:t>
            </a:r>
            <a:r>
              <a:rPr lang="fa-IR" dirty="0"/>
              <a:t> و نیک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در جای خود ما</a:t>
            </a:r>
            <a:br>
              <a:rPr lang="fa-IR" dirty="0"/>
            </a:br>
            <a:r>
              <a:rPr lang="fa-IR" dirty="0"/>
              <a:t>هر جا که باشیم</a:t>
            </a:r>
            <a:br>
              <a:rPr lang="en-GB" dirty="0"/>
            </a:br>
            <a:r>
              <a:rPr lang="fa-IR" dirty="0"/>
              <a:t>هر یک  به قسمی</a:t>
            </a:r>
            <a:br>
              <a:rPr lang="fa-IR" dirty="0"/>
            </a:br>
            <a:r>
              <a:rPr lang="fa-IR" dirty="0"/>
              <a:t>باید </a:t>
            </a:r>
            <a:r>
              <a:rPr lang="fa-IR" dirty="0" err="1"/>
              <a:t>درخشیم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ﻓﺮﻣﺎن</a:t>
            </a:r>
            <a:r>
              <a:rPr lang="fa-IR" dirty="0"/>
              <a:t> </a:t>
            </a:r>
            <a:r>
              <a:rPr lang="fa-IR" dirty="0" err="1"/>
              <a:t>عیساﺳﺖ</a:t>
            </a:r>
            <a:br>
              <a:rPr lang="fa-IR" dirty="0"/>
            </a:br>
            <a:r>
              <a:rPr lang="fa-IR" dirty="0" err="1"/>
              <a:t>ﺑﺎﯾﺪ</a:t>
            </a:r>
            <a:r>
              <a:rPr lang="fa-IR" dirty="0"/>
              <a:t> </a:t>
            </a:r>
            <a:r>
              <a:rPr lang="fa-IR" dirty="0" err="1"/>
              <a:t>درﺧﺸﯿﺪ</a:t>
            </a:r>
            <a:br>
              <a:rPr lang="fa-IR" dirty="0"/>
            </a:br>
            <a:r>
              <a:rPr lang="fa-IR" dirty="0"/>
              <a:t>با نور ایمان</a:t>
            </a:r>
            <a:br>
              <a:rPr lang="en-GB" dirty="0"/>
            </a:br>
            <a:r>
              <a:rPr lang="fa-IR" dirty="0"/>
              <a:t>با </a:t>
            </a:r>
            <a:r>
              <a:rPr lang="fa-IR" dirty="0" err="1"/>
              <a:t>مهـر</a:t>
            </a:r>
            <a:r>
              <a:rPr lang="fa-IR" dirty="0"/>
              <a:t> و </a:t>
            </a:r>
            <a:r>
              <a:rPr lang="fa-IR" dirty="0" err="1"/>
              <a:t>امیـد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5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داند به خوبی</a:t>
            </a:r>
            <a:br>
              <a:rPr lang="en-GB" dirty="0"/>
            </a:br>
            <a:r>
              <a:rPr lang="fa-IR" dirty="0"/>
              <a:t>ضعف من و تو،</a:t>
            </a:r>
            <a:br>
              <a:rPr lang="en-GB" dirty="0"/>
            </a:br>
            <a:r>
              <a:rPr lang="fa-IR" dirty="0"/>
              <a:t>بیند که گاهی</a:t>
            </a:r>
            <a:br>
              <a:rPr lang="en-GB" dirty="0"/>
            </a:br>
            <a:r>
              <a:rPr lang="fa-IR" dirty="0"/>
              <a:t>کم گشته پرتو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8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با این همه وی</a:t>
            </a:r>
            <a:br>
              <a:rPr lang="en-GB" dirty="0"/>
            </a:br>
            <a:r>
              <a:rPr lang="fa-IR" dirty="0"/>
              <a:t>چشم انتظار است</a:t>
            </a:r>
            <a:br>
              <a:rPr lang="en-GB" dirty="0"/>
            </a:br>
            <a:r>
              <a:rPr lang="fa-IR" dirty="0"/>
              <a:t>بیند که نور</a:t>
            </a:r>
            <a:br>
              <a:rPr lang="en-GB" dirty="0"/>
            </a:br>
            <a:r>
              <a:rPr lang="fa-IR" dirty="0"/>
              <a:t>ما آشکار است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76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err="1"/>
              <a:t>ﺑﺎﯾﺪ</a:t>
            </a:r>
            <a:r>
              <a:rPr lang="fa-IR" dirty="0"/>
              <a:t> </a:t>
            </a:r>
            <a:r>
              <a:rPr lang="fa-IR" dirty="0" err="1"/>
              <a:t>درﺧﺸﯿﺪ</a:t>
            </a:r>
            <a:br>
              <a:rPr lang="en-GB" dirty="0"/>
            </a:br>
            <a:r>
              <a:rPr lang="fa-IR" dirty="0" err="1"/>
              <a:t>ﻓﺮﻣﺎن</a:t>
            </a:r>
            <a:r>
              <a:rPr lang="fa-IR" dirty="0"/>
              <a:t> </a:t>
            </a:r>
            <a:r>
              <a:rPr lang="fa-IR" dirty="0" err="1"/>
              <a:t>عیساﺳﺖ</a:t>
            </a:r>
            <a:br>
              <a:rPr lang="fa-IR" dirty="0"/>
            </a:br>
            <a:r>
              <a:rPr lang="fa-IR" dirty="0"/>
              <a:t>این احتیاج</a:t>
            </a:r>
            <a:br>
              <a:rPr lang="en-GB" dirty="0"/>
            </a:br>
            <a:r>
              <a:rPr lang="fa-IR" dirty="0"/>
              <a:t>هر</a:t>
            </a:r>
            <a:r>
              <a:rPr lang="en-GB" dirty="0"/>
              <a:t> </a:t>
            </a:r>
            <a:r>
              <a:rPr lang="fa-IR" dirty="0"/>
              <a:t>روز </a:t>
            </a:r>
            <a:r>
              <a:rPr lang="fa-IR" dirty="0" err="1"/>
              <a:t>دنیاست</a:t>
            </a:r>
            <a:endParaRPr lang="fa-I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12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C3D66-4F40-694B-B994-7B61EFE94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/>
              <a:t>فقر و گناه و</a:t>
            </a:r>
            <a:br>
              <a:rPr lang="en-GB" dirty="0"/>
            </a:br>
            <a:r>
              <a:rPr lang="fa-IR" dirty="0"/>
              <a:t>هم اندوه، یارا</a:t>
            </a:r>
            <a:br>
              <a:rPr lang="en-GB" dirty="0"/>
            </a:br>
            <a:r>
              <a:rPr lang="fa-IR" dirty="0" err="1"/>
              <a:t>تاریـک</a:t>
            </a:r>
            <a:r>
              <a:rPr lang="fa-IR" dirty="0"/>
              <a:t> </a:t>
            </a:r>
            <a:r>
              <a:rPr lang="fa-IR" dirty="0" err="1"/>
              <a:t>کـرده</a:t>
            </a:r>
            <a:br>
              <a:rPr lang="en-GB" dirty="0"/>
            </a:br>
            <a:r>
              <a:rPr lang="fa-IR" dirty="0" err="1"/>
              <a:t>دنیـای</a:t>
            </a:r>
            <a:r>
              <a:rPr lang="fa-IR" dirty="0"/>
              <a:t> ما را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E5C45A-9559-3443-AE9B-52DA1CE8813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82611" y="6264142"/>
            <a:ext cx="279832" cy="2798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3D5482-9725-1049-8AFB-E5ABC23C08E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364876" y="6264142"/>
            <a:ext cx="279832" cy="27983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8CBEE-97DF-0B4B-A120-08DADE63478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76766" y="6258560"/>
            <a:ext cx="279832" cy="27983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D1C75A-546C-E74E-AB84-5262E609AE2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70721" y="6258560"/>
            <a:ext cx="279832" cy="2798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8897626-F0E7-7D41-824D-74C508ECEA3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44823" y="6269724"/>
            <a:ext cx="279832" cy="27983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BD79DF4-5385-1742-AB37-7A3C01A62E5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58831" y="6267400"/>
            <a:ext cx="279832" cy="27983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754E232-56B7-B34B-92CB-FFF7E3F683A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50668" y="6268537"/>
            <a:ext cx="279832" cy="27983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376CBE4-D11B-B942-8132-FDB45C3EE2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719" y="6267400"/>
            <a:ext cx="279832" cy="27983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A66DA1C-359E-5543-BEA8-45883CD3F1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329556" y="6267400"/>
            <a:ext cx="279832" cy="27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20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سرودنامه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roodnameh" id="{353AF105-E9E2-4448-A148-EB181C77939D}" vid="{5490AFD9-3ECC-E14D-81FB-AA51E3C6D0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سرودنامه</Template>
  <TotalTime>254</TotalTime>
  <Words>140</Words>
  <Application>Microsoft Macintosh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IRANSans Black</vt:lpstr>
      <vt:lpstr>Calibri</vt:lpstr>
      <vt:lpstr>Arial</vt:lpstr>
      <vt:lpstr>سرودنامه</vt:lpstr>
      <vt:lpstr>فرمان عیساست</vt:lpstr>
      <vt:lpstr>ﻓﺮﻣﺎن عیساﺳﺖ ﺑﺎﯾﺪ درﺧﺸﯿﺪ ﺗﺎﺑﺎن ﺑﻪ ﻫﺮ ﺟﺎ ﺳﻮزان ﭼﻮ ﺧﻮرﺷﯿﺪ</vt:lpstr>
      <vt:lpstr>چون شمع روشن در شام تاریک باشیـم در دهـر نـورانی و نیک</vt:lpstr>
      <vt:lpstr>در جای خود ما هر جا که باشیم هر یک  به قسمی باید درخشیم</vt:lpstr>
      <vt:lpstr>ﻓﺮﻣﺎن عیساﺳﺖ ﺑﺎﯾﺪ درﺧﺸﯿﺪ با نور ایمان با مهـر و امیـد</vt:lpstr>
      <vt:lpstr>داند به خوبی ضعف من و تو، بیند که گاهی کم گشته پرتو</vt:lpstr>
      <vt:lpstr>با این همه وی چشم انتظار است بیند که نور ما آشکار است</vt:lpstr>
      <vt:lpstr>ﺑﺎﯾﺪ درﺧﺸﯿﺪ ﻓﺮﻣﺎن عیساﺳﺖ این احتیاج هر روز دنیاست</vt:lpstr>
      <vt:lpstr>فقر و گناه و هم اندوه، یارا تاریـک کـرده دنیـای ما را</vt:lpstr>
      <vt:lpstr>پس با من و توست از روی ایمان هر یک به جایش باشد درخشان</vt:lpstr>
    </vt:vector>
  </TitlesOfParts>
  <Manager/>
  <Company>www.salammasihi.com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ای عیسی نزدم بیا</dc:title>
  <dc:subject/>
  <dc:creator>سلام مسیحی</dc:creator>
  <cp:keywords/>
  <dc:description/>
  <cp:lastModifiedBy>Hussein Amiri</cp:lastModifiedBy>
  <cp:revision>22</cp:revision>
  <dcterms:created xsi:type="dcterms:W3CDTF">2019-11-23T21:59:34Z</dcterms:created>
  <dcterms:modified xsi:type="dcterms:W3CDTF">2020-06-05T00:30:58Z</dcterms:modified>
  <cp:category/>
</cp:coreProperties>
</file>