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3"/>
    <p:restoredTop sz="94638"/>
  </p:normalViewPr>
  <p:slideViewPr>
    <p:cSldViewPr snapToGrid="0" snapToObjects="1">
      <p:cViewPr>
        <p:scale>
          <a:sx n="131" d="100"/>
          <a:sy n="131" d="100"/>
        </p:scale>
        <p:origin x="536" y="2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05/05/2021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اکنون </a:t>
            </a:r>
            <a:r>
              <a:rPr lang="fa-IR" dirty="0" err="1"/>
              <a:t>آمده‌ایم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اکنون </a:t>
            </a:r>
            <a:r>
              <a:rPr lang="fa-IR" dirty="0" err="1"/>
              <a:t>آمده‌ایم</a:t>
            </a:r>
            <a:r>
              <a:rPr lang="fa-IR" dirty="0"/>
              <a:t> به حضورت عیسی</a:t>
            </a:r>
            <a:br>
              <a:rPr lang="fa-IR" dirty="0"/>
            </a:br>
            <a:r>
              <a:rPr lang="fa-IR" dirty="0"/>
              <a:t>مشتاق ملاقات هستیم</a:t>
            </a:r>
            <a:br>
              <a:rPr lang="fa-IR" dirty="0"/>
            </a:br>
            <a:r>
              <a:rPr lang="fa-IR" dirty="0" err="1"/>
              <a:t>می‌خواهیم</a:t>
            </a:r>
            <a:r>
              <a:rPr lang="fa-IR" dirty="0"/>
              <a:t> عیسی تو با ما بمانی</a:t>
            </a:r>
            <a:br>
              <a:rPr lang="fa-IR" dirty="0"/>
            </a:br>
            <a:r>
              <a:rPr lang="fa-IR" dirty="0"/>
              <a:t>منتظر هستیم محبوب جان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58560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0144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مبارک نما ای عیسی محبوب</a:t>
            </a:r>
            <a:br>
              <a:rPr lang="fa-IR" dirty="0"/>
            </a:br>
            <a:r>
              <a:rPr lang="fa-IR" dirty="0" err="1"/>
              <a:t>همهٔ</a:t>
            </a:r>
            <a:r>
              <a:rPr lang="fa-IR" dirty="0"/>
              <a:t> وجود ما را</a:t>
            </a:r>
            <a:br>
              <a:rPr lang="fa-IR" dirty="0"/>
            </a:br>
            <a:r>
              <a:rPr lang="fa-IR" dirty="0"/>
              <a:t>مبارک نما ای عیسی محبوب</a:t>
            </a:r>
            <a:br>
              <a:rPr lang="fa-IR" dirty="0"/>
            </a:br>
            <a:r>
              <a:rPr lang="fa-IR" dirty="0" err="1"/>
              <a:t>همهٔ</a:t>
            </a:r>
            <a:r>
              <a:rPr lang="fa-IR" dirty="0"/>
              <a:t> وجود ما را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58560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020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0144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9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برکت ندهی، نروم، نروم</a:t>
            </a:r>
            <a:br>
              <a:rPr lang="fa-IR" dirty="0"/>
            </a:br>
            <a:r>
              <a:rPr lang="fa-IR" dirty="0" err="1"/>
              <a:t>می‌مانم</a:t>
            </a:r>
            <a:r>
              <a:rPr lang="fa-IR" dirty="0"/>
              <a:t> در حضور تو</a:t>
            </a:r>
            <a:br>
              <a:rPr lang="fa-IR" dirty="0"/>
            </a:br>
            <a:r>
              <a:rPr lang="fa-IR" sz="5400" dirty="0" err="1"/>
              <a:t>می‌خواهیم</a:t>
            </a:r>
            <a:r>
              <a:rPr lang="fa-IR" sz="5400" dirty="0"/>
              <a:t> با ایمان در ما ساکن شوی</a:t>
            </a:r>
            <a:br>
              <a:rPr lang="fa-IR" dirty="0"/>
            </a:br>
            <a:r>
              <a:rPr lang="fa-IR" dirty="0"/>
              <a:t>قدرت را ظاهر نمایی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61396" y="6258560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0144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مبارک نما ای عیسی محبوب</a:t>
            </a:r>
            <a:br>
              <a:rPr lang="fa-IR" dirty="0"/>
            </a:br>
            <a:r>
              <a:rPr lang="fa-IR" dirty="0" err="1"/>
              <a:t>همهٔ</a:t>
            </a:r>
            <a:r>
              <a:rPr lang="fa-IR" dirty="0"/>
              <a:t> وجود ما را</a:t>
            </a:r>
            <a:br>
              <a:rPr lang="fa-IR" dirty="0"/>
            </a:br>
            <a:r>
              <a:rPr lang="fa-IR" dirty="0"/>
              <a:t>مبارک نما ای عیسی محبوب</a:t>
            </a:r>
            <a:br>
              <a:rPr lang="fa-IR" dirty="0"/>
            </a:br>
            <a:r>
              <a:rPr lang="fa-IR" dirty="0" err="1"/>
              <a:t>همهٔ</a:t>
            </a:r>
            <a:r>
              <a:rPr lang="fa-IR" dirty="0"/>
              <a:t> وجود ما را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58560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0144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با ایمان آمده، به ایمان پذیرم</a:t>
            </a:r>
            <a:br>
              <a:rPr lang="fa-IR" dirty="0"/>
            </a:br>
            <a:r>
              <a:rPr lang="fa-IR" dirty="0"/>
              <a:t>برکات سماوی را</a:t>
            </a:r>
            <a:br>
              <a:rPr lang="fa-IR" dirty="0"/>
            </a:br>
            <a:r>
              <a:rPr lang="fa-IR" dirty="0" err="1"/>
              <a:t>تشنه‌ام</a:t>
            </a:r>
            <a:r>
              <a:rPr lang="fa-IR" dirty="0"/>
              <a:t>، </a:t>
            </a:r>
            <a:r>
              <a:rPr lang="fa-IR" dirty="0" err="1"/>
              <a:t>تشنهٔ</a:t>
            </a:r>
            <a:r>
              <a:rPr lang="fa-IR" dirty="0"/>
              <a:t>‌ حضور آسمان</a:t>
            </a:r>
            <a:br>
              <a:rPr lang="fa-IR" dirty="0"/>
            </a:br>
            <a:r>
              <a:rPr lang="fa-IR" dirty="0" err="1"/>
              <a:t>سیرابم</a:t>
            </a:r>
            <a:r>
              <a:rPr lang="fa-IR" dirty="0"/>
              <a:t> نما </a:t>
            </a:r>
            <a:r>
              <a:rPr lang="fa-IR" dirty="0" err="1"/>
              <a:t>چشمهٔ</a:t>
            </a:r>
            <a:r>
              <a:rPr lang="fa-IR" dirty="0"/>
              <a:t> جان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58560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0148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9524" y="6260144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مبارک نما ای عیسی محبوب</a:t>
            </a:r>
            <a:br>
              <a:rPr lang="fa-IR" dirty="0"/>
            </a:br>
            <a:r>
              <a:rPr lang="fa-IR" dirty="0" err="1"/>
              <a:t>همهٔ</a:t>
            </a:r>
            <a:r>
              <a:rPr lang="fa-IR" dirty="0"/>
              <a:t> وجود ما را</a:t>
            </a:r>
            <a:br>
              <a:rPr lang="fa-IR" dirty="0"/>
            </a:br>
            <a:r>
              <a:rPr lang="fa-IR" dirty="0"/>
              <a:t>مبارک نما ای عیسی محبوب</a:t>
            </a:r>
            <a:br>
              <a:rPr lang="fa-IR" dirty="0"/>
            </a:br>
            <a:r>
              <a:rPr lang="fa-IR" dirty="0" err="1"/>
              <a:t>همهٔ</a:t>
            </a:r>
            <a:r>
              <a:rPr lang="fa-IR" dirty="0"/>
              <a:t> وجود ما را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1396" y="6258560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644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1A73D-D023-3B4A-B1B7-E59F6A383E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2020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3E51-5967-7D4A-9D2A-702737CB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077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7ABE3-AF6B-5946-87BA-9D9EEFC765D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0148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34F09-F389-394C-ADDA-6DE7EF30B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524" y="6260144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1194</TotalTime>
  <Words>132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IRANSans Black</vt:lpstr>
      <vt:lpstr>سرودنامه</vt:lpstr>
      <vt:lpstr>اکنون آمده‌ایم</vt:lpstr>
      <vt:lpstr>اکنون آمده‌ایم به حضورت عیسی مشتاق ملاقات هستیم می‌خواهیم عیسی تو با ما بمانی منتظر هستیم محبوب جان</vt:lpstr>
      <vt:lpstr>مبارک نما ای عیسی محبوب همهٔ وجود ما را مبارک نما ای عیسی محبوب همهٔ وجود ما را</vt:lpstr>
      <vt:lpstr>برکت ندهی، نروم، نروم می‌مانم در حضور تو می‌خواهیم با ایمان در ما ساکن شوی قدرت را ظاهر نمایی</vt:lpstr>
      <vt:lpstr>مبارک نما ای عیسی محبوب همهٔ وجود ما را مبارک نما ای عیسی محبوب همهٔ وجود ما را</vt:lpstr>
      <vt:lpstr>با ایمان آمده، به ایمان پذیرم برکات سماوی را تشنه‌ام، تشنهٔ‌ حضور آسمان سیرابم نما چشمهٔ جان</vt:lpstr>
      <vt:lpstr>مبارک نما ای عیسی محبوب همهٔ وجود ما را مبارک نما ای عیسی محبوب همهٔ وجود ما را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60</cp:revision>
  <dcterms:created xsi:type="dcterms:W3CDTF">2019-11-23T21:59:34Z</dcterms:created>
  <dcterms:modified xsi:type="dcterms:W3CDTF">2021-05-05T13:35:22Z</dcterms:modified>
  <cp:category/>
</cp:coreProperties>
</file>