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embeddedFontLst>
    <p:embeddedFont>
      <p:font typeface="Calibri" panose="020F0502020204030204" pitchFamily="34" charset="0"/>
      <p:regular r:id="rId9"/>
      <p:bold r:id="rId10"/>
      <p:italic r:id="rId11"/>
      <p:boldItalic r:id="rId12"/>
    </p:embeddedFont>
    <p:embeddedFont>
      <p:font typeface="IRANSans Black" panose="020B0506030804020204" pitchFamily="34" charset="-78"/>
      <p:bold r:id="rId1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4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81"/>
    <p:restoredTop sz="94638"/>
  </p:normalViewPr>
  <p:slideViewPr>
    <p:cSldViewPr snapToGrid="0" snapToObjects="1">
      <p:cViewPr>
        <p:scale>
          <a:sx n="81" d="100"/>
          <a:sy n="81" d="100"/>
        </p:scale>
        <p:origin x="400" y="132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33" d="100"/>
          <a:sy n="133" d="100"/>
        </p:scale>
        <p:origin x="5584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font" Target="fonts/font5.fntdata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font" Target="fonts/font4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AD38BF6-1EF2-BB40-BAEB-D7AFD4AEA95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a-I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C43C752-A794-E947-A04C-7F818502895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9EFE7C-4AE4-824A-9268-BD610E50FF79}" type="datetimeFigureOut">
              <a:rPr lang="fa-IR" smtClean="0"/>
              <a:t>1442/9/23</a:t>
            </a:fld>
            <a:endParaRPr lang="fa-I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652D17F-A698-B647-87EC-A888C13D8D8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a-I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CEC8B9E-C2D6-6248-8399-3F741DFBB4E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9DA7C5-DA85-8D41-B7B3-747EBF3EBD4F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6853321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93117C-C053-4D47-988C-4A7EB0851CDE}" type="datetimeFigureOut">
              <a:rPr lang="fa-IR" smtClean="0"/>
              <a:t>1442/9/23</a:t>
            </a:fld>
            <a:endParaRPr lang="fa-I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a-I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7F840A-0BE4-D64E-9590-B7644015EB2B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9789620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نام سرود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1BD6F8-3F90-794A-A00D-CB798FB7A51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3739661"/>
            <a:ext cx="10515600" cy="2145323"/>
          </a:xfrm>
        </p:spPr>
        <p:txBody>
          <a:bodyPr anchor="ctr">
            <a:normAutofit/>
          </a:bodyPr>
          <a:lstStyle>
            <a:lvl1pPr algn="ctr" rtl="1">
              <a:defRPr sz="6600"/>
            </a:lvl1pPr>
          </a:lstStyle>
          <a:p>
            <a:r>
              <a:rPr lang="fa-IR" dirty="0"/>
              <a:t>نام سرود را وارد کنید</a:t>
            </a:r>
          </a:p>
        </p:txBody>
      </p:sp>
    </p:spTree>
    <p:extLst>
      <p:ext uri="{BB962C8B-B14F-4D97-AF65-F5344CB8AC3E}">
        <p14:creationId xmlns:p14="http://schemas.microsoft.com/office/powerpoint/2010/main" val="881337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متن سرو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4C4FED-6A8B-F04B-AE90-FABAA11D133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10515600" cy="5893435"/>
          </a:xfrm>
        </p:spPr>
        <p:txBody>
          <a:bodyPr>
            <a:normAutofit/>
          </a:bodyPr>
          <a:lstStyle>
            <a:lvl1pPr algn="ctr" rtl="1">
              <a:lnSpc>
                <a:spcPct val="140000"/>
              </a:lnSpc>
              <a:defRPr sz="6000"/>
            </a:lvl1pPr>
          </a:lstStyle>
          <a:p>
            <a:r>
              <a:rPr lang="fa-IR" dirty="0"/>
              <a:t>متن سرود را وارد کنید</a:t>
            </a:r>
          </a:p>
        </p:txBody>
      </p:sp>
    </p:spTree>
    <p:extLst>
      <p:ext uri="{BB962C8B-B14F-4D97-AF65-F5344CB8AC3E}">
        <p14:creationId xmlns:p14="http://schemas.microsoft.com/office/powerpoint/2010/main" val="1542811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ABE9009-D06F-AB47-9649-07B2D98886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fa-IR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9711A5-B45D-4642-BBA0-03D52B7F51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a-I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F2C5BE-3749-4F4F-B7DB-A91674814C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63759D-911D-494C-8F9B-92FA57A3BCAE}" type="datetime1">
              <a:rPr lang="en-GB" smtClean="0"/>
              <a:t>04/05/2021</a:t>
            </a:fld>
            <a:endParaRPr lang="fa-I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8C2ED1-2F45-B94B-A695-847DE0BDEA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662F30-62DB-9E48-BB13-96BF45E863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86D761-2599-B34A-AD2A-083B385A2FEF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433566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dt="0"/>
  <p:txStyles>
    <p:titleStyle>
      <a:lvl1pPr algn="ctr" defTabSz="914400" rtl="1" eaLnBrk="1" latinLnBrk="0" hangingPunct="1">
        <a:lnSpc>
          <a:spcPct val="90000"/>
        </a:lnSpc>
        <a:spcBef>
          <a:spcPct val="0"/>
        </a:spcBef>
        <a:buNone/>
        <a:defRPr sz="4400" b="1" i="0" kern="1200">
          <a:ln w="25400">
            <a:solidFill>
              <a:schemeClr val="bg1"/>
            </a:solidFill>
          </a:ln>
          <a:solidFill>
            <a:srgbClr val="940000"/>
          </a:solidFill>
          <a:effectLst>
            <a:outerShdw blurRad="203200" dir="5400000" algn="ctr" rotWithShape="0">
              <a:schemeClr val="tx1"/>
            </a:outerShdw>
          </a:effectLst>
          <a:latin typeface="IRANSans Black" panose="020B0506030804020204" pitchFamily="34" charset="-78"/>
          <a:ea typeface="+mj-ea"/>
          <a:cs typeface="IRANSans Black" panose="020B0506030804020204" pitchFamily="34" charset="-78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1" i="0" kern="1200">
          <a:solidFill>
            <a:schemeClr val="tx1"/>
          </a:solidFill>
          <a:latin typeface="IRANSans Black" panose="020B0506030804020204" pitchFamily="34" charset="-78"/>
          <a:ea typeface="+mn-ea"/>
          <a:cs typeface="IRANSans Black" panose="020B0506030804020204" pitchFamily="34" charset="-78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1" i="0" kern="1200">
          <a:solidFill>
            <a:schemeClr val="tx1"/>
          </a:solidFill>
          <a:latin typeface="IRANSans Black" panose="020B0506030804020204" pitchFamily="34" charset="-78"/>
          <a:ea typeface="+mn-ea"/>
          <a:cs typeface="IRANSans Black" panose="020B0506030804020204" pitchFamily="34" charset="-78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1" i="0" kern="1200">
          <a:solidFill>
            <a:schemeClr val="tx1"/>
          </a:solidFill>
          <a:latin typeface="IRANSans Black" panose="020B0506030804020204" pitchFamily="34" charset="-78"/>
          <a:ea typeface="+mn-ea"/>
          <a:cs typeface="IRANSans Black" panose="020B0506030804020204" pitchFamily="34" charset="-78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1" i="0" kern="1200">
          <a:solidFill>
            <a:schemeClr val="tx1"/>
          </a:solidFill>
          <a:latin typeface="IRANSans Black" panose="020B0506030804020204" pitchFamily="34" charset="-78"/>
          <a:ea typeface="+mn-ea"/>
          <a:cs typeface="IRANSans Black" panose="020B0506030804020204" pitchFamily="34" charset="-78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1" i="0" kern="1200">
          <a:solidFill>
            <a:schemeClr val="tx1"/>
          </a:solidFill>
          <a:latin typeface="IRANSans Black" panose="020B0506030804020204" pitchFamily="34" charset="-78"/>
          <a:ea typeface="+mn-ea"/>
          <a:cs typeface="IRANSans Black" panose="020B0506030804020204" pitchFamily="34" charset="-78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2FC343-3E8A-764B-A904-E564A0491D1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a-IR" dirty="0"/>
              <a:t>بیشتر عشقت را بریز در قلبم</a:t>
            </a:r>
          </a:p>
        </p:txBody>
      </p:sp>
    </p:spTree>
    <p:extLst>
      <p:ext uri="{BB962C8B-B14F-4D97-AF65-F5344CB8AC3E}">
        <p14:creationId xmlns:p14="http://schemas.microsoft.com/office/powerpoint/2010/main" val="1538958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C3D66-4F40-694B-B994-7B61EFE941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893435"/>
          </a:xfrm>
        </p:spPr>
        <p:txBody>
          <a:bodyPr>
            <a:normAutofit/>
          </a:bodyPr>
          <a:lstStyle/>
          <a:p>
            <a:r>
              <a:rPr lang="fa-IR" dirty="0"/>
              <a:t>بیشتر عشقت را بریز در قلبم</a:t>
            </a:r>
            <a:br>
              <a:rPr lang="fa-IR" dirty="0"/>
            </a:br>
            <a:r>
              <a:rPr lang="fa-IR" dirty="0">
                <a:ln w="25400">
                  <a:solidFill>
                    <a:prstClr val="white"/>
                  </a:solidFill>
                </a:ln>
                <a:effectLst>
                  <a:outerShdw blurRad="203200" dir="5400000" algn="ctr" rotWithShape="0">
                    <a:prstClr val="black"/>
                  </a:outerShdw>
                </a:effectLst>
              </a:rPr>
              <a:t>بیشتر عشقت را بریز در </a:t>
            </a:r>
            <a:r>
              <a:rPr lang="fa-IR" dirty="0" err="1">
                <a:ln w="25400">
                  <a:solidFill>
                    <a:prstClr val="white"/>
                  </a:solidFill>
                </a:ln>
                <a:effectLst>
                  <a:outerShdw blurRad="203200" dir="5400000" algn="ctr" rotWithShape="0">
                    <a:prstClr val="black"/>
                  </a:outerShdw>
                </a:effectLst>
              </a:rPr>
              <a:t>وجودم</a:t>
            </a:r>
            <a:endParaRPr lang="fa-IR" sz="4900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6317AD95-01C1-B14D-AB7E-95376CFD05B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6568972" y="6261351"/>
            <a:ext cx="279832" cy="27983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72ADECD0-0575-7948-8084-8ECE79F943B6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/>
        </p:blipFill>
        <p:spPr>
          <a:xfrm>
            <a:off x="5343196" y="6261351"/>
            <a:ext cx="279832" cy="279832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78049401-DC4D-D044-B310-88E2F1B6F52D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164444" y="6261351"/>
            <a:ext cx="279832" cy="279832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5691A73D-D023-3B4A-B1B7-E59F6A383EE0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753820" y="6261351"/>
            <a:ext cx="279832" cy="279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6878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C3D66-4F40-694B-B994-7B61EFE941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893435"/>
          </a:xfrm>
        </p:spPr>
        <p:txBody>
          <a:bodyPr>
            <a:normAutofit/>
          </a:bodyPr>
          <a:lstStyle/>
          <a:p>
            <a:r>
              <a:rPr lang="fa-IR" dirty="0" err="1"/>
              <a:t>می‌پرستمت</a:t>
            </a:r>
            <a:r>
              <a:rPr lang="fa-IR" dirty="0"/>
              <a:t> با تمام دل</a:t>
            </a:r>
            <a:br>
              <a:rPr lang="fa-IR" dirty="0"/>
            </a:br>
            <a:r>
              <a:rPr lang="fa-IR" dirty="0" err="1"/>
              <a:t>می‌پرستمت</a:t>
            </a:r>
            <a:r>
              <a:rPr lang="fa-IR" dirty="0"/>
              <a:t> با تمام فکر</a:t>
            </a:r>
            <a:br>
              <a:rPr lang="fa-IR" dirty="0"/>
            </a:br>
            <a:r>
              <a:rPr lang="fa-IR" dirty="0" err="1"/>
              <a:t>می‌پرستمت</a:t>
            </a:r>
            <a:r>
              <a:rPr lang="fa-IR" dirty="0"/>
              <a:t> با تمام جان</a:t>
            </a:r>
            <a:br>
              <a:rPr lang="fa-IR" dirty="0"/>
            </a:br>
            <a:r>
              <a:rPr lang="fa-IR" dirty="0"/>
              <a:t>تو خدایی، </a:t>
            </a:r>
            <a:r>
              <a:rPr lang="fa-IR" dirty="0" err="1"/>
              <a:t>مسیحایی</a:t>
            </a:r>
            <a:endParaRPr lang="fa-IR" sz="4900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6317AD95-01C1-B14D-AB7E-95376CFD05B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/>
        </p:blipFill>
        <p:spPr>
          <a:xfrm>
            <a:off x="6568972" y="6261351"/>
            <a:ext cx="279832" cy="27983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72ADECD0-0575-7948-8084-8ECE79F943B6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/>
        </p:blipFill>
        <p:spPr>
          <a:xfrm>
            <a:off x="5343196" y="6261351"/>
            <a:ext cx="279832" cy="279832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78049401-DC4D-D044-B310-88E2F1B6F52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64444" y="6261351"/>
            <a:ext cx="279832" cy="279832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5691A73D-D023-3B4A-B1B7-E59F6A383EE0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753820" y="6261351"/>
            <a:ext cx="279832" cy="279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61211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C3D66-4F40-694B-B994-7B61EFE941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893435"/>
          </a:xfrm>
        </p:spPr>
        <p:txBody>
          <a:bodyPr>
            <a:normAutofit/>
          </a:bodyPr>
          <a:lstStyle/>
          <a:p>
            <a:r>
              <a:rPr lang="fa-IR" dirty="0"/>
              <a:t>بیشتر عشقت را بریز در قلبم</a:t>
            </a:r>
            <a:br>
              <a:rPr lang="fa-IR" dirty="0"/>
            </a:br>
            <a:r>
              <a:rPr lang="fa-IR" dirty="0">
                <a:ln w="25400">
                  <a:solidFill>
                    <a:prstClr val="white"/>
                  </a:solidFill>
                </a:ln>
                <a:effectLst>
                  <a:outerShdw blurRad="203200" dir="5400000" algn="ctr" rotWithShape="0">
                    <a:prstClr val="black"/>
                  </a:outerShdw>
                </a:effectLst>
              </a:rPr>
              <a:t>بیشتر عشقت را بریز در </a:t>
            </a:r>
            <a:r>
              <a:rPr lang="fa-IR" dirty="0" err="1">
                <a:ln w="25400">
                  <a:solidFill>
                    <a:prstClr val="white"/>
                  </a:solidFill>
                </a:ln>
                <a:effectLst>
                  <a:outerShdw blurRad="203200" dir="5400000" algn="ctr" rotWithShape="0">
                    <a:prstClr val="black"/>
                  </a:outerShdw>
                </a:effectLst>
              </a:rPr>
              <a:t>وجودم</a:t>
            </a:r>
            <a:endParaRPr lang="fa-IR" sz="4900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6317AD95-01C1-B14D-AB7E-95376CFD05B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/>
        </p:blipFill>
        <p:spPr>
          <a:xfrm>
            <a:off x="6568972" y="6261351"/>
            <a:ext cx="279832" cy="27983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72ADECD0-0575-7948-8084-8ECE79F943B6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/>
        </p:blipFill>
        <p:spPr>
          <a:xfrm>
            <a:off x="5343196" y="6261351"/>
            <a:ext cx="279832" cy="279832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78049401-DC4D-D044-B310-88E2F1B6F52D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164444" y="6261351"/>
            <a:ext cx="279832" cy="279832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5691A73D-D023-3B4A-B1B7-E59F6A383E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3820" y="6261351"/>
            <a:ext cx="279832" cy="279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20737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C3D66-4F40-694B-B994-7B61EFE941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893435"/>
          </a:xfrm>
        </p:spPr>
        <p:txBody>
          <a:bodyPr>
            <a:normAutofit/>
          </a:bodyPr>
          <a:lstStyle/>
          <a:p>
            <a:r>
              <a:rPr lang="fa-IR" dirty="0"/>
              <a:t>جلالت دهم با تمام دل</a:t>
            </a:r>
            <a:br>
              <a:rPr lang="fa-IR" dirty="0"/>
            </a:br>
            <a:r>
              <a:rPr lang="fa-IR" dirty="0"/>
              <a:t>جلالت دهم با تمام فکر</a:t>
            </a:r>
            <a:br>
              <a:rPr lang="fa-IR" dirty="0"/>
            </a:br>
            <a:r>
              <a:rPr lang="fa-IR" dirty="0"/>
              <a:t>جلالت دهم با تمام جان</a:t>
            </a:r>
            <a:br>
              <a:rPr lang="fa-IR" dirty="0"/>
            </a:br>
            <a:r>
              <a:rPr lang="fa-IR" dirty="0"/>
              <a:t>تو خدایی، </a:t>
            </a:r>
            <a:r>
              <a:rPr lang="fa-IR" dirty="0" err="1"/>
              <a:t>مسیحایی</a:t>
            </a:r>
            <a:endParaRPr lang="fa-IR" sz="4900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6317AD95-01C1-B14D-AB7E-95376CFD05B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/>
        </p:blipFill>
        <p:spPr>
          <a:xfrm>
            <a:off x="6568972" y="6261351"/>
            <a:ext cx="279832" cy="27983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72ADECD0-0575-7948-8084-8ECE79F943B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5343196" y="6261351"/>
            <a:ext cx="279832" cy="279832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78049401-DC4D-D044-B310-88E2F1B6F52D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164444" y="6261351"/>
            <a:ext cx="279832" cy="279832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5691A73D-D023-3B4A-B1B7-E59F6A383EE0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753820" y="6261351"/>
            <a:ext cx="279832" cy="279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88745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سرودنامه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roodnameh" id="{353AF105-E9E2-4448-A148-EB181C77939D}" vid="{5490AFD9-3ECC-E14D-81FB-AA51E3C6D09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سرودنامه</Template>
  <TotalTime>960</TotalTime>
  <Words>73</Words>
  <Application>Microsoft Macintosh PowerPoint</Application>
  <PresentationFormat>Widescreen</PresentationFormat>
  <Paragraphs>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IRANSans Black</vt:lpstr>
      <vt:lpstr>Calibri</vt:lpstr>
      <vt:lpstr>Arial</vt:lpstr>
      <vt:lpstr>سرودنامه</vt:lpstr>
      <vt:lpstr>بیشتر عشقت را بریز در قلبم</vt:lpstr>
      <vt:lpstr>بیشتر عشقت را بریز در قلبم بیشتر عشقت را بریز در وجودم</vt:lpstr>
      <vt:lpstr>می‌پرستمت با تمام دل می‌پرستمت با تمام فکر می‌پرستمت با تمام جان تو خدایی، مسیحایی</vt:lpstr>
      <vt:lpstr>بیشتر عشقت را بریز در قلبم بیشتر عشقت را بریز در وجودم</vt:lpstr>
      <vt:lpstr>جلالت دهم با تمام دل جلالت دهم با تمام فکر جلالت دهم با تمام جان تو خدایی، مسیحایی</vt:lpstr>
    </vt:vector>
  </TitlesOfParts>
  <Manager/>
  <Company>www.salammasihi.com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ای عیسی نزدم بیا</dc:title>
  <dc:subject/>
  <dc:creator>سلام مسیحی</dc:creator>
  <cp:keywords/>
  <dc:description/>
  <cp:lastModifiedBy>Hussein Amiri</cp:lastModifiedBy>
  <cp:revision>54</cp:revision>
  <dcterms:created xsi:type="dcterms:W3CDTF">2019-11-23T21:59:34Z</dcterms:created>
  <dcterms:modified xsi:type="dcterms:W3CDTF">2021-05-04T23:19:49Z</dcterms:modified>
  <cp:category/>
</cp:coreProperties>
</file>