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1"/>
    <p:restoredTop sz="94638"/>
  </p:normalViewPr>
  <p:slideViewPr>
    <p:cSldViewPr snapToGrid="0" snapToObjects="1">
      <p:cViewPr varScale="1">
        <p:scale>
          <a:sx n="142" d="100"/>
          <a:sy n="142" d="100"/>
        </p:scale>
        <p:origin x="184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26/07/2021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سخن بگو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بریز بریز</a:t>
            </a:r>
            <a:br>
              <a:rPr lang="fa-IR" dirty="0"/>
            </a:br>
            <a:r>
              <a:rPr lang="fa-IR" dirty="0"/>
              <a:t>آتش آسمانی را تو بر ما</a:t>
            </a:r>
            <a:br>
              <a:rPr lang="en-GB" dirty="0"/>
            </a:br>
            <a:r>
              <a:rPr lang="fa-IR" dirty="0"/>
              <a:t>پدر بریز</a:t>
            </a:r>
            <a:br>
              <a:rPr lang="fa-IR" dirty="0"/>
            </a:br>
            <a:r>
              <a:rPr lang="fa-IR" dirty="0"/>
              <a:t>آتش آسمانی را تو بر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9C817-7440-F04C-B03A-11477F64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C5DC3-5C6B-1047-A3ED-09278F03EB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6C5A0-D73E-3241-BE9C-A57D9D2747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D62CA-401F-0747-8210-D5EFF12E9B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8ED8E-684E-DF42-AE62-D53AACB58B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20727-8910-E943-9128-0D3B879AE2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740A3-DD45-8A42-80FC-0A953894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3B4745-AE58-3A4E-8F83-7E14FEE6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0ED60-DF68-F24B-BCCE-9D22A519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سخن بگو از </a:t>
            </a:r>
            <a:r>
              <a:rPr lang="fa-IR" dirty="0" err="1"/>
              <a:t>عمق‌های</a:t>
            </a:r>
            <a:br>
              <a:rPr lang="fa-IR" dirty="0"/>
            </a:br>
            <a:r>
              <a:rPr lang="fa-IR" dirty="0"/>
              <a:t>وجود خود تو با ما</a:t>
            </a:r>
            <a:br>
              <a:rPr lang="fa-IR" dirty="0"/>
            </a:br>
            <a:r>
              <a:rPr lang="fa-IR" dirty="0"/>
              <a:t>سخن بگو از </a:t>
            </a:r>
            <a:r>
              <a:rPr lang="fa-IR" dirty="0" err="1"/>
              <a:t>عمق‌های</a:t>
            </a:r>
            <a:br>
              <a:rPr lang="fa-IR" dirty="0"/>
            </a:br>
            <a:r>
              <a:rPr lang="fa-IR" dirty="0"/>
              <a:t>وجود خود تو با ما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0042569-FAEF-8F4C-B001-9F8C49A1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CF69DE-94CE-0D4C-B57D-1D309AB07D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662C17-D3BB-5546-9AAF-EFD1B69141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5B87439-B802-6248-8C30-28F2A83E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6FB612-2536-424D-8A6C-B5ED891706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4566B29-5943-6A43-B6B7-69D4ADAC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86035CD-1250-B148-8982-EAA593FFFBC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8617F6-5768-C84B-AABC-7CFC6D15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C1CD1DC-859B-8D48-AA5A-B5032945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بریز بریز</a:t>
            </a:r>
            <a:br>
              <a:rPr lang="fa-IR" dirty="0"/>
            </a:br>
            <a:r>
              <a:rPr lang="fa-IR" dirty="0"/>
              <a:t>آتش آسمانی را تو بر ما</a:t>
            </a:r>
            <a:br>
              <a:rPr lang="en-GB" dirty="0"/>
            </a:br>
            <a:r>
              <a:rPr lang="fa-IR" dirty="0"/>
              <a:t>پدر بریز</a:t>
            </a:r>
            <a:br>
              <a:rPr lang="fa-IR" dirty="0"/>
            </a:br>
            <a:r>
              <a:rPr lang="fa-IR" dirty="0"/>
              <a:t>آتش آسمانی را تو بر ما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05E44-4B4E-784E-814A-DD3B6C6C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BFC3A-A8B3-CD4D-9FB0-60B1975FA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1195A-72D1-1843-B932-4080A3CC29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7D3FF-BEC4-4041-96AF-F3797988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9F44F-FB5C-C440-A5BF-CF19D53367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72D3D-7FA8-4A49-8020-AEA36BAF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796B8-FA53-CC4B-95CC-095C615D04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1047FC-CD19-4843-8413-D9BCAFC5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8102B7-5532-4E4E-8DD0-F444866F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عیسی بریز</a:t>
            </a:r>
            <a:br>
              <a:rPr lang="fa-IR" dirty="0"/>
            </a:br>
            <a:r>
              <a:rPr lang="fa-IR" dirty="0"/>
              <a:t>محبت الهی را تو بر ما</a:t>
            </a:r>
            <a:br>
              <a:rPr lang="fa-IR" dirty="0"/>
            </a:br>
            <a:r>
              <a:rPr lang="fa-IR" dirty="0"/>
              <a:t>عیسی بریز</a:t>
            </a:r>
            <a:br>
              <a:rPr lang="fa-IR" dirty="0"/>
            </a:br>
            <a:r>
              <a:rPr lang="fa-IR" dirty="0"/>
              <a:t>محبت الهی را تو بر ما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68094D-857A-B841-9C29-2572D053A6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D9A62-57EF-8E46-8500-7789B0C7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6134A-9DFA-CA4F-95BF-AFEDA08F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D8411-2E14-4A4F-BADB-D17ADF71D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272043-2C68-4A44-88C2-DBAAA2E48C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FA1CB8-A606-C043-B58E-16B2F21B2C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356CA5-BEB5-714B-B6F7-87038F37DD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DB7D5-9E78-C940-BF07-D099235D92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2EDA65-210A-8349-9D84-18584D04C0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بریز بریز</a:t>
            </a:r>
            <a:br>
              <a:rPr lang="fa-IR" dirty="0"/>
            </a:br>
            <a:r>
              <a:rPr lang="fa-IR" dirty="0"/>
              <a:t>آتش آسمانی را تو بر ما</a:t>
            </a:r>
            <a:br>
              <a:rPr lang="en-GB" dirty="0"/>
            </a:br>
            <a:r>
              <a:rPr lang="fa-IR" dirty="0"/>
              <a:t>پدر بریز</a:t>
            </a:r>
            <a:br>
              <a:rPr lang="fa-IR" dirty="0"/>
            </a:br>
            <a:r>
              <a:rPr lang="fa-IR" dirty="0"/>
              <a:t>آتش آسمانی را تو بر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7E62B-C057-D241-A763-A9065828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DB9D1-4147-674B-B436-5368B18E5B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62080-9AAC-B542-BF9A-A5EB94CD8B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91C67-5F19-5F46-817D-BF72A9E4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604FA-11EB-0942-92FF-DD905C255A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C47D7-0E31-D346-AFD0-093DE3A5AF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20E11-2111-F141-9988-F25F4629018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F29C0-35D2-124B-9C29-2E5316A3E3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215989-21E2-8743-9834-4877F9CDB2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 </a:t>
            </a:r>
            <a:r>
              <a:rPr lang="fa-IR" dirty="0" err="1"/>
              <a:t>مذبح‌های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بریز آتش آسمانی</a:t>
            </a:r>
            <a:br>
              <a:rPr lang="fa-IR" dirty="0"/>
            </a:br>
            <a:r>
              <a:rPr lang="fa-IR" dirty="0"/>
              <a:t>بر </a:t>
            </a:r>
            <a:r>
              <a:rPr lang="fa-IR" dirty="0" err="1"/>
              <a:t>مذبح‌های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بریز آتش آسمانی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103E9-BF74-F447-A460-3DEB6EDB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F4E12-1F1C-A34D-8415-2C3C9628B4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A9518-2934-7844-A343-6960F3E448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A5998-2838-F64E-98B3-865AA5A7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5DFB6-8B4C-534A-824C-016CAD5E05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F1307-F532-1243-BCB0-B3DE58F6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18E0B-C75B-4A4F-8F99-8288609920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46294-2986-4B44-AEAA-C4BC2A7C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28265-F1FB-C942-8132-2123978FEA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بریز بریز</a:t>
            </a:r>
            <a:br>
              <a:rPr lang="fa-IR" dirty="0"/>
            </a:br>
            <a:r>
              <a:rPr lang="fa-IR" dirty="0"/>
              <a:t>آتش آسمانی را تو بر ما</a:t>
            </a:r>
            <a:br>
              <a:rPr lang="en-GB" dirty="0"/>
            </a:br>
            <a:r>
              <a:rPr lang="fa-IR" dirty="0"/>
              <a:t>پدر بریز</a:t>
            </a:r>
            <a:br>
              <a:rPr lang="fa-IR" dirty="0"/>
            </a:br>
            <a:r>
              <a:rPr lang="fa-IR" dirty="0"/>
              <a:t>آتش آسمانی را تو بر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1C5EE-5C23-FB4A-9DF5-4DBA36F3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AEEE3-84F0-314A-AFE0-2FED39DD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0DAD44-883E-9941-A00C-4AAB47FD42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BC7AF-17E4-5D45-A683-426EA58F30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E9AFD-420A-5846-A77E-6D3C5E5786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31BE9-37FE-424D-A2F8-6A222269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16527-A783-004E-AEE1-37C23E548A0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C2F2D-E955-A640-8C87-6ABB246994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9A109-1580-2748-A650-57EBA13D93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بنا نما </a:t>
            </a:r>
            <a:r>
              <a:rPr lang="fa-IR" dirty="0" err="1"/>
              <a:t>نمونهٔ</a:t>
            </a:r>
            <a:br>
              <a:rPr lang="fa-IR" dirty="0"/>
            </a:br>
            <a:r>
              <a:rPr lang="fa-IR" dirty="0"/>
              <a:t>آسمان را بر زمین</a:t>
            </a:r>
            <a:br>
              <a:rPr lang="fa-IR" dirty="0"/>
            </a:br>
            <a:r>
              <a:rPr lang="fa-IR" dirty="0"/>
              <a:t>بنا نما </a:t>
            </a:r>
            <a:r>
              <a:rPr lang="fa-IR" dirty="0" err="1"/>
              <a:t>نمونهٔ</a:t>
            </a:r>
            <a:br>
              <a:rPr lang="fa-IR" dirty="0"/>
            </a:br>
            <a:r>
              <a:rPr lang="fa-IR" dirty="0"/>
              <a:t>آسمان را بر زمین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A8AB-B6EE-2240-832E-B980163F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2A175-2011-9D46-82CB-E55AB45310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72D40-FB7D-754A-95D3-41075FBEDA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7AD6C-85E9-EF44-9BD7-D7473D4C47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969BA-6357-C746-81F8-8DCC63A512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30EB0-2749-3D45-8DD3-973B8ACF58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98860-B718-0540-8D19-92EA4769C6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3415A-9CA0-3C4D-A0BF-015755B652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5055E-B721-1046-A42C-6A2FD4B6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بریز بریز</a:t>
            </a:r>
            <a:br>
              <a:rPr lang="fa-IR" dirty="0"/>
            </a:br>
            <a:r>
              <a:rPr lang="fa-IR" dirty="0"/>
              <a:t>آتش آسمانی را تو بر ما</a:t>
            </a:r>
            <a:br>
              <a:rPr lang="en-GB" dirty="0"/>
            </a:br>
            <a:r>
              <a:rPr lang="fa-IR" dirty="0"/>
              <a:t>پدر بریز</a:t>
            </a:r>
            <a:br>
              <a:rPr lang="fa-IR" dirty="0"/>
            </a:br>
            <a:r>
              <a:rPr lang="fa-IR" dirty="0"/>
              <a:t>آتش آسمانی را تو بر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6113E-1572-C449-9FCB-7AD58B23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023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98B662-3DAE-FA4D-9992-2F089F45B4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4199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3889B-E459-2B4A-9736-F1C21078A6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816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87A7C-4E9F-7B4D-A07C-99048A4AA9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123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9271F-8CDE-C040-A56E-55726DB957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2B0763-0F06-0143-AADC-5124A7F6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047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C23C15-8440-9642-9F61-3F3799F62B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09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EBA90-6D42-2143-98BE-0C597803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7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77024-37C9-B142-ABCD-FAEE06A1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193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4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560</TotalTime>
  <Words>169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IRANSans Black</vt:lpstr>
      <vt:lpstr>Arial</vt:lpstr>
      <vt:lpstr>سرودنامه</vt:lpstr>
      <vt:lpstr>سخن بگو</vt:lpstr>
      <vt:lpstr>سخن بگو از عمق‌های وجود خود تو با ما سخن بگو از عمق‌های وجود خود تو با ما</vt:lpstr>
      <vt:lpstr>بریز بریز آتش آسمانی را تو بر ما پدر بریز آتش آسمانی را تو بر ما</vt:lpstr>
      <vt:lpstr>عیسی بریز محبت الهی را تو بر ما عیسی بریز محبت الهی را تو بر ما</vt:lpstr>
      <vt:lpstr>بریز بریز آتش آسمانی را تو بر ما پدر بریز آتش آسمانی را تو بر ما</vt:lpstr>
      <vt:lpstr>بر مذبح‌های ما بریز آتش آسمانی بر مذبح‌های ما بریز آتش آسمانی</vt:lpstr>
      <vt:lpstr>بریز بریز آتش آسمانی را تو بر ما پدر بریز آتش آسمانی را تو بر ما</vt:lpstr>
      <vt:lpstr>بنا نما نمونهٔ آسمان را بر زمین بنا نما نمونهٔ آسمان را بر زمین</vt:lpstr>
      <vt:lpstr>بریز بریز آتش آسمانی را تو بر ما پدر بریز آتش آسمانی را تو بر ما</vt:lpstr>
      <vt:lpstr>بریز بریز آتش آسمانی را تو بر ما پدر بریز آتش آسمانی را تو بر 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43</cp:revision>
  <dcterms:created xsi:type="dcterms:W3CDTF">2019-11-23T21:59:34Z</dcterms:created>
  <dcterms:modified xsi:type="dcterms:W3CDTF">2021-07-26T15:52:32Z</dcterms:modified>
  <cp:category/>
</cp:coreProperties>
</file>