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4"/>
    <p:restoredTop sz="94638"/>
  </p:normalViewPr>
  <p:slideViewPr>
    <p:cSldViewPr snapToGrid="0" snapToObjects="1">
      <p:cViewPr varScale="1">
        <p:scale>
          <a:sx n="134" d="100"/>
          <a:sy n="134" d="100"/>
        </p:scale>
        <p:origin x="17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23/11/2020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حضور تو همچون نسیم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حضور تو همچون نسیم، </a:t>
            </a:r>
            <a:r>
              <a:rPr lang="fa-IR" dirty="0" err="1"/>
              <a:t>می‌برد</a:t>
            </a:r>
            <a:r>
              <a:rPr lang="fa-IR" dirty="0"/>
              <a:t> مرا</a:t>
            </a:r>
            <a:br>
              <a:rPr lang="fa-IR" dirty="0"/>
            </a:br>
            <a:r>
              <a:rPr lang="fa-IR" dirty="0"/>
              <a:t>به عمق تازه از حضور، </a:t>
            </a:r>
            <a:r>
              <a:rPr lang="fa-IR" dirty="0" err="1"/>
              <a:t>می‌کشد</a:t>
            </a:r>
            <a:r>
              <a:rPr lang="fa-IR" dirty="0"/>
              <a:t> مرا</a:t>
            </a:r>
            <a:br>
              <a:rPr lang="fa-IR" dirty="0"/>
            </a:br>
            <a:r>
              <a:rPr lang="fa-IR" dirty="0"/>
              <a:t>حضور تو </a:t>
            </a:r>
            <a:r>
              <a:rPr lang="fa-IR" dirty="0" err="1"/>
              <a:t>می‌برد</a:t>
            </a:r>
            <a:r>
              <a:rPr lang="fa-IR" dirty="0"/>
              <a:t> مرا</a:t>
            </a:r>
            <a:br>
              <a:rPr lang="fa-IR" dirty="0"/>
            </a:br>
            <a:r>
              <a:rPr lang="fa-IR" dirty="0"/>
              <a:t>حضور تو </a:t>
            </a:r>
            <a:r>
              <a:rPr lang="fa-IR" dirty="0" err="1"/>
              <a:t>می‌برد</a:t>
            </a:r>
            <a:r>
              <a:rPr lang="fa-IR" dirty="0"/>
              <a:t> مرا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پر ساز </a:t>
            </a:r>
            <a:r>
              <a:rPr lang="fa-IR" dirty="0" err="1"/>
              <a:t>وجودم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پر ساز از حضورت</a:t>
            </a:r>
            <a:br>
              <a:rPr lang="fa-IR" dirty="0"/>
            </a:br>
            <a:r>
              <a:rPr lang="fa-IR" dirty="0"/>
              <a:t>پر ساز </a:t>
            </a:r>
            <a:r>
              <a:rPr lang="fa-IR" dirty="0" err="1"/>
              <a:t>وجودم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پر ساز از حضورت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 fontScale="90000"/>
          </a:bodyPr>
          <a:lstStyle/>
          <a:p>
            <a:r>
              <a:rPr lang="fa-IR" sz="5600" dirty="0" err="1"/>
              <a:t>وجودم</a:t>
            </a:r>
            <a:r>
              <a:rPr lang="fa-IR" sz="5600" dirty="0"/>
              <a:t> دست توست، قلبم سرمست توست</a:t>
            </a:r>
            <a:br>
              <a:rPr lang="fa-IR" dirty="0"/>
            </a:br>
            <a:r>
              <a:rPr lang="fa-IR" dirty="0"/>
              <a:t>مرا آماده کن، به </a:t>
            </a:r>
            <a:r>
              <a:rPr lang="fa-IR" dirty="0" err="1"/>
              <a:t>روحت</a:t>
            </a:r>
            <a:r>
              <a:rPr lang="fa-IR" dirty="0"/>
              <a:t> تازه کن</a:t>
            </a:r>
            <a:br>
              <a:rPr lang="fa-IR" dirty="0"/>
            </a:br>
            <a:r>
              <a:rPr lang="fa-IR" sz="5600" dirty="0" err="1"/>
              <a:t>وجودم</a:t>
            </a:r>
            <a:r>
              <a:rPr lang="fa-IR" sz="5600" dirty="0"/>
              <a:t> دست توست، قلبم سرمست توست</a:t>
            </a:r>
            <a:br>
              <a:rPr lang="fa-IR" dirty="0"/>
            </a:br>
            <a:r>
              <a:rPr lang="fa-IR" dirty="0"/>
              <a:t>مرا آماده کن، به </a:t>
            </a:r>
            <a:r>
              <a:rPr lang="fa-IR" dirty="0" err="1"/>
              <a:t>روحت</a:t>
            </a:r>
            <a:r>
              <a:rPr lang="fa-IR" dirty="0"/>
              <a:t> تازه کن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br>
              <a:rPr lang="fa-IR" dirty="0"/>
            </a:br>
            <a:r>
              <a:rPr lang="fa-IR" dirty="0" err="1"/>
              <a:t>روح‌القدس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5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یک لمس تازه کن، </a:t>
            </a:r>
            <a:r>
              <a:rPr lang="fa-IR" dirty="0" err="1"/>
              <a:t>بندهایم</a:t>
            </a:r>
            <a:r>
              <a:rPr lang="fa-IR" dirty="0"/>
              <a:t> </a:t>
            </a:r>
            <a:r>
              <a:rPr lang="fa-IR" dirty="0" err="1"/>
              <a:t>پاره‌کن</a:t>
            </a:r>
            <a:br>
              <a:rPr lang="fa-IR" dirty="0"/>
            </a:br>
            <a:r>
              <a:rPr lang="fa-IR" dirty="0"/>
              <a:t>برای </a:t>
            </a:r>
            <a:r>
              <a:rPr lang="fa-IR" dirty="0" err="1"/>
              <a:t>آتشت</a:t>
            </a:r>
            <a:r>
              <a:rPr lang="fa-IR" dirty="0"/>
              <a:t> مرا آماده کن</a:t>
            </a:r>
            <a:br>
              <a:rPr lang="fa-IR" dirty="0"/>
            </a:br>
            <a:r>
              <a:rPr lang="fa-IR" dirty="0"/>
              <a:t>یک لمس تازه کن، </a:t>
            </a:r>
            <a:r>
              <a:rPr lang="fa-IR" dirty="0" err="1"/>
              <a:t>بندهایم</a:t>
            </a:r>
            <a:r>
              <a:rPr lang="fa-IR" dirty="0"/>
              <a:t> </a:t>
            </a:r>
            <a:r>
              <a:rPr lang="fa-IR" dirty="0" err="1"/>
              <a:t>پاره‌کن</a:t>
            </a:r>
            <a:br>
              <a:rPr lang="fa-IR" dirty="0"/>
            </a:br>
            <a:r>
              <a:rPr lang="fa-IR" dirty="0"/>
              <a:t>برای </a:t>
            </a:r>
            <a:r>
              <a:rPr lang="fa-IR" dirty="0" err="1"/>
              <a:t>آتشت</a:t>
            </a:r>
            <a:r>
              <a:rPr lang="fa-IR" dirty="0"/>
              <a:t> مرا آماده کن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، جاری شو در ما</a:t>
            </a:r>
            <a:br>
              <a:rPr lang="fa-IR" dirty="0"/>
            </a:br>
            <a:r>
              <a:rPr lang="fa-IR" dirty="0" err="1"/>
              <a:t>روح‌القدس</a:t>
            </a:r>
            <a:r>
              <a:rPr lang="fa-IR" dirty="0"/>
              <a:t>، جاری شو در 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764</TotalTime>
  <Words>125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IRANSans Black</vt:lpstr>
      <vt:lpstr>سرودنامه</vt:lpstr>
      <vt:lpstr>حضور تو همچون نسیم</vt:lpstr>
      <vt:lpstr>حضور تو همچون نسیم، می‌برد مرا به عمق تازه از حضور، می‌کشد مرا حضور تو می‌برد مرا حضور تو می‌برد مرا</vt:lpstr>
      <vt:lpstr>پر ساز وجودم را پر ساز از حضورت پر ساز وجودم را پر ساز از حضورت</vt:lpstr>
      <vt:lpstr>وجودم دست توست، قلبم سرمست توست مرا آماده کن، به روحت تازه کن وجودم دست توست، قلبم سرمست توست مرا آماده کن، به روحت تازه کن</vt:lpstr>
      <vt:lpstr>روح‌القدس روح‌القدس</vt:lpstr>
      <vt:lpstr>یک لمس تازه کن، بندهایم پاره‌کن برای آتشت مرا آماده کن یک لمس تازه کن، بندهایم پاره‌کن برای آتشت مرا آماده کن</vt:lpstr>
      <vt:lpstr>روح‌القدس، جاری شو در ما روح‌القدس، جاری شو در 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39</cp:revision>
  <dcterms:created xsi:type="dcterms:W3CDTF">2019-11-23T21:59:34Z</dcterms:created>
  <dcterms:modified xsi:type="dcterms:W3CDTF">2020-11-23T19:07:18Z</dcterms:modified>
  <cp:category/>
</cp:coreProperties>
</file>