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Sans Black" panose="020B0506030804020204" pitchFamily="34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>
        <p:scale>
          <a:sx n="128" d="100"/>
          <a:sy n="128" d="100"/>
        </p:scale>
        <p:origin x="656" y="1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21/06/2021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به که پناه برم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به که پناه برم، چون غمها در رسند؟</a:t>
            </a:r>
            <a:br>
              <a:rPr lang="en-GB" dirty="0"/>
            </a:br>
            <a:r>
              <a:rPr lang="fa-IR" dirty="0"/>
              <a:t>به که پناه برم، چون قلبم بشکند؟</a:t>
            </a:r>
            <a:br>
              <a:rPr lang="en-GB" dirty="0"/>
            </a:br>
            <a:r>
              <a:rPr lang="fa-IR" sz="5300" dirty="0"/>
              <a:t>از بهر این حال </a:t>
            </a:r>
            <a:r>
              <a:rPr lang="fa-IR" sz="5300" dirty="0" err="1"/>
              <a:t>زارم</a:t>
            </a:r>
            <a:r>
              <a:rPr lang="fa-IR" sz="5300" dirty="0"/>
              <a:t>، اکنون پناهی </a:t>
            </a:r>
            <a:r>
              <a:rPr lang="fa-IR" sz="5300" dirty="0" err="1"/>
              <a:t>می‌جویم</a:t>
            </a:r>
            <a:r>
              <a:rPr lang="fa-IR" sz="5300" dirty="0"/>
              <a:t>!</a:t>
            </a:r>
            <a:br>
              <a:rPr lang="en-GB" sz="5300" dirty="0"/>
            </a:br>
            <a:r>
              <a:rPr lang="fa-IR" sz="5300" dirty="0"/>
              <a:t>در پی شادی می گردم، اما اندوه آید سویم!</a:t>
            </a:r>
            <a:endParaRPr lang="fa-I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7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19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عیسی بخشد نجات، با خون </a:t>
            </a:r>
            <a:r>
              <a:rPr lang="fa-IR" dirty="0" err="1"/>
              <a:t>پربها</a:t>
            </a:r>
            <a:r>
              <a:rPr lang="fa-IR" dirty="0"/>
              <a:t>؛</a:t>
            </a:r>
            <a:br>
              <a:rPr lang="en-GB" dirty="0"/>
            </a:br>
            <a:r>
              <a:rPr lang="fa-IR" dirty="0"/>
              <a:t>شفا و آزادی ز هر درد و جفا!</a:t>
            </a:r>
            <a:br>
              <a:rPr lang="fa-IR" dirty="0"/>
            </a:br>
            <a:r>
              <a:rPr lang="fa-IR" dirty="0" err="1"/>
              <a:t>نزدش</a:t>
            </a:r>
            <a:r>
              <a:rPr lang="fa-IR" dirty="0"/>
              <a:t> رو با ایمان دور ز شک </a:t>
            </a:r>
            <a:r>
              <a:rPr lang="fa-IR" dirty="0" err="1"/>
              <a:t>وعصیان</a:t>
            </a:r>
            <a:br>
              <a:rPr lang="en-GB" dirty="0"/>
            </a:br>
            <a:r>
              <a:rPr lang="fa-IR" dirty="0"/>
              <a:t>او تو را پذیرد؛ بخشد روح و توان</a:t>
            </a:r>
            <a:br>
              <a:rPr lang="fa-IR" dirty="0"/>
            </a:br>
            <a:r>
              <a:rPr lang="fa-IR" dirty="0"/>
              <a:t>او تو را پذیرد؛ بخشد روح و توان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F8F043-29AD-2C43-9226-56C24AFE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C79840-FD38-7843-B477-43D19B78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9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1535BC-FEEB-5149-AFAA-57117AEB74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19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6B5007-5C98-FC42-AA56-1D224DD2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به که پناه برم چون در گناه افتم؟</a:t>
            </a:r>
            <a:br>
              <a:rPr lang="en-GB" dirty="0"/>
            </a:br>
            <a:r>
              <a:rPr lang="fa-IR" dirty="0"/>
              <a:t>به که پناه برم چون زجر کشد روحم؟</a:t>
            </a:r>
            <a:br>
              <a:rPr lang="en-GB" dirty="0"/>
            </a:br>
            <a:r>
              <a:rPr lang="fa-IR" sz="5300" dirty="0"/>
              <a:t>عدل و بخشش از که جویم</a:t>
            </a:r>
            <a:br>
              <a:rPr lang="fa-IR" sz="5300" dirty="0"/>
            </a:br>
            <a:r>
              <a:rPr lang="fa-IR" sz="5300" dirty="0"/>
              <a:t>پاکی و نور در </a:t>
            </a:r>
            <a:r>
              <a:rPr lang="fa-IR" sz="5300" dirty="0" err="1"/>
              <a:t>وجودم</a:t>
            </a:r>
            <a:r>
              <a:rPr lang="fa-IR" sz="5300" dirty="0"/>
              <a:t>؟</a:t>
            </a:r>
            <a:br>
              <a:rPr lang="en-GB" sz="5300" dirty="0"/>
            </a:br>
            <a:r>
              <a:rPr lang="fa-IR" sz="5300" dirty="0"/>
              <a:t>در پی شادی </a:t>
            </a:r>
            <a:r>
              <a:rPr lang="fa-IR" sz="5300" dirty="0" err="1"/>
              <a:t>می‌گردم</a:t>
            </a:r>
            <a:r>
              <a:rPr lang="fa-IR" sz="5300" dirty="0"/>
              <a:t>، اما اندوه آید سویم!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B9A3B-DCB2-E94D-9C5E-DD77E2F0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88E37-6080-5745-A04C-B7405C6053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973E2-200F-3846-ADD6-E68D330C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81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3C057-A481-0A49-B5CF-E2D543F4EC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عیسی بخشد نجات، با خون </a:t>
            </a:r>
            <a:r>
              <a:rPr lang="fa-IR" dirty="0" err="1"/>
              <a:t>پربها</a:t>
            </a:r>
            <a:r>
              <a:rPr lang="fa-IR" dirty="0"/>
              <a:t>؛</a:t>
            </a:r>
            <a:br>
              <a:rPr lang="en-GB" dirty="0"/>
            </a:br>
            <a:r>
              <a:rPr lang="fa-IR" dirty="0"/>
              <a:t>شفا و آزادی ز هر درد و جفا!</a:t>
            </a:r>
            <a:br>
              <a:rPr lang="fa-IR" dirty="0"/>
            </a:br>
            <a:r>
              <a:rPr lang="fa-IR" dirty="0" err="1"/>
              <a:t>نزدش</a:t>
            </a:r>
            <a:r>
              <a:rPr lang="fa-IR" dirty="0"/>
              <a:t> رو با ایمان دور ز شک </a:t>
            </a:r>
            <a:r>
              <a:rPr lang="fa-IR" dirty="0" err="1"/>
              <a:t>وعصیان</a:t>
            </a:r>
            <a:br>
              <a:rPr lang="en-GB" dirty="0"/>
            </a:br>
            <a:r>
              <a:rPr lang="fa-IR" dirty="0"/>
              <a:t>او تو را پذیرد؛ بخشد روح و توان</a:t>
            </a:r>
            <a:br>
              <a:rPr lang="fa-IR" dirty="0"/>
            </a:br>
            <a:r>
              <a:rPr lang="fa-IR" dirty="0"/>
              <a:t>او تو را پذیرد؛ بخشد روح و توان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633C0-BA1C-0A49-B038-C1E6EEC906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916478-8759-3E43-8793-8AB3A9BE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2D993-9241-2049-9450-8BF3EE2DA4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19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0005A-C1CF-EB48-9799-B4E1801A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8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1600</TotalTime>
  <Words>185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IRANSans Black</vt:lpstr>
      <vt:lpstr>Calibri</vt:lpstr>
      <vt:lpstr>سرودنامه</vt:lpstr>
      <vt:lpstr>به که پناه برم</vt:lpstr>
      <vt:lpstr>به که پناه برم، چون غمها در رسند؟ به که پناه برم، چون قلبم بشکند؟ از بهر این حال زارم، اکنون پناهی می‌جویم! در پی شادی می گردم، اما اندوه آید سویم!</vt:lpstr>
      <vt:lpstr>عیسی بخشد نجات، با خون پربها؛ شفا و آزادی ز هر درد و جفا! نزدش رو با ایمان دور ز شک وعصیان او تو را پذیرد؛ بخشد روح و توان او تو را پذیرد؛ بخشد روح و توان</vt:lpstr>
      <vt:lpstr>به که پناه برم چون در گناه افتم؟ به که پناه برم چون زجر کشد روحم؟ عدل و بخشش از که جویم پاکی و نور در وجودم؟ در پی شادی می‌گردم، اما اندوه آید سویم!</vt:lpstr>
      <vt:lpstr>عیسی بخشد نجات، با خون پربها؛ شفا و آزادی ز هر درد و جفا! نزدش رو با ایمان دور ز شک وعصیان او تو را پذیرد؛ بخشد روح و توان او تو را پذیرد؛ بخشد روح و توان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33</cp:revision>
  <dcterms:created xsi:type="dcterms:W3CDTF">2019-11-23T21:59:34Z</dcterms:created>
  <dcterms:modified xsi:type="dcterms:W3CDTF">2021-06-22T09:06:11Z</dcterms:modified>
  <cp:category/>
</cp:coreProperties>
</file>