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0" r:id="rId5"/>
    <p:sldId id="258" r:id="rId6"/>
    <p:sldId id="261" r:id="rId7"/>
    <p:sldId id="262" r:id="rId8"/>
    <p:sldId id="263" r:id="rId9"/>
    <p:sldId id="259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4"/>
    <p:restoredTop sz="94638"/>
  </p:normalViewPr>
  <p:slideViewPr>
    <p:cSldViewPr snapToGrid="0" snapToObjects="1">
      <p:cViewPr varScale="1">
        <p:scale>
          <a:sx n="142" d="100"/>
          <a:sy n="142" d="100"/>
        </p:scale>
        <p:origin x="184" y="10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26/07/2021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ناجی‌ام</a:t>
            </a:r>
            <a:r>
              <a:rPr lang="fa-IR" dirty="0"/>
              <a:t>، </a:t>
            </a:r>
            <a:r>
              <a:rPr lang="fa-IR" dirty="0" err="1"/>
              <a:t>شافی‌ام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زیستی، مردی، برخاستی از مردگان</a:t>
            </a:r>
            <a:br>
              <a:rPr lang="fa-IR" dirty="0"/>
            </a:br>
            <a:r>
              <a:rPr lang="fa-IR" dirty="0"/>
              <a:t>راه را تو باز </a:t>
            </a:r>
            <a:r>
              <a:rPr lang="fa-IR" dirty="0" err="1"/>
              <a:t>كردی</a:t>
            </a:r>
            <a:br>
              <a:rPr lang="fa-IR" dirty="0"/>
            </a:br>
            <a:r>
              <a:rPr lang="fa-IR" dirty="0"/>
              <a:t>بهر تمام عالمیان</a:t>
            </a:r>
            <a:br>
              <a:rPr lang="en-GB" dirty="0"/>
            </a:br>
            <a:r>
              <a:rPr lang="fa-IR" dirty="0" err="1"/>
              <a:t>هللویاه</a:t>
            </a:r>
            <a:r>
              <a:rPr lang="fa-IR" dirty="0"/>
              <a:t>، بهر </a:t>
            </a:r>
            <a:r>
              <a:rPr lang="fa-IR" dirty="0" err="1"/>
              <a:t>كارهایت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344B8-CD3B-DA4A-9B22-7D99335B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A2670-3345-EA47-A796-E44D2CBB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3B1F6-AFC3-F241-9DE6-9D65ECA045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23C83-1642-404D-95F8-2D06F1C847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3B987-4C46-6C4B-A914-29890F8C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2E1A24-8100-B64D-9AE4-29626E37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F1C4-83B5-6A42-A0E8-7BA66C5D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CFFDD-168C-464C-859C-0DDAE2B1D4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377F7-1E67-1A4B-BB67-FB36BD472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ناجی‌ام</a:t>
            </a:r>
            <a:r>
              <a:rPr lang="fa-IR" dirty="0"/>
              <a:t>، </a:t>
            </a:r>
            <a:r>
              <a:rPr lang="fa-IR" dirty="0" err="1"/>
              <a:t>شافی‌ام</a:t>
            </a:r>
            <a:br>
              <a:rPr lang="fa-IR" dirty="0"/>
            </a:br>
            <a:r>
              <a:rPr lang="fa-IR" dirty="0"/>
              <a:t>مرا </a:t>
            </a:r>
            <a:r>
              <a:rPr lang="fa-IR" dirty="0" err="1"/>
              <a:t>برخیزانیدی</a:t>
            </a:r>
            <a:br>
              <a:rPr lang="en-GB" dirty="0"/>
            </a:br>
            <a:r>
              <a:rPr lang="fa-IR" dirty="0"/>
              <a:t>ای خالق، تا ابد</a:t>
            </a:r>
            <a:br>
              <a:rPr lang="fa-IR" dirty="0"/>
            </a:br>
            <a:r>
              <a:rPr lang="fa-IR" dirty="0"/>
              <a:t>حیاتی نو </a:t>
            </a:r>
            <a:r>
              <a:rPr lang="fa-IR" dirty="0" err="1"/>
              <a:t>یافته‌ام</a:t>
            </a:r>
            <a:endParaRPr lang="fa-I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3A9A52-8B9D-1142-9241-D1941EF6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876695-E912-CD4F-A0D0-32F0EA44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B87439-B802-6248-8C30-28F2A83E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DBCEF3-9A1E-E442-88E4-707EB84C68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E76BD4-9C85-7645-A399-DFD5376BDC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ناجی‌ام</a:t>
            </a:r>
            <a:r>
              <a:rPr lang="fa-IR" dirty="0"/>
              <a:t>، </a:t>
            </a:r>
            <a:r>
              <a:rPr lang="fa-IR" dirty="0" err="1"/>
              <a:t>شافی‌ام</a:t>
            </a:r>
            <a:br>
              <a:rPr lang="fa-IR" dirty="0"/>
            </a:br>
            <a:r>
              <a:rPr lang="fa-IR" dirty="0"/>
              <a:t>مرا </a:t>
            </a:r>
            <a:r>
              <a:rPr lang="fa-IR" dirty="0" err="1"/>
              <a:t>برخیزانیدی</a:t>
            </a:r>
            <a:br>
              <a:rPr lang="en-GB" dirty="0"/>
            </a:br>
            <a:r>
              <a:rPr lang="fa-IR" dirty="0"/>
              <a:t>ای خالق، تا ابد</a:t>
            </a:r>
            <a:br>
              <a:rPr lang="fa-IR" dirty="0"/>
            </a:br>
            <a:r>
              <a:rPr lang="fa-IR" dirty="0"/>
              <a:t>حیاتی نو </a:t>
            </a:r>
            <a:r>
              <a:rPr lang="fa-IR" dirty="0" err="1"/>
              <a:t>یافته‌ام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3BA1F-C8FB-E34B-9130-E860C451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1B1F6-26A7-1446-9CC4-E2C46955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C1139-E5D5-D847-B4CC-DEFD6B49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60F38-02B0-284A-BF21-02BC82EE6F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398DC-8605-DE4A-8AB0-02C987EF35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B21BA7-1A3D-B74D-8379-6AA8A343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ED1EA-4825-064E-93D1-9000A086F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B36E4F-7D09-2642-AD82-06D3BCE8D7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F1CFE5-EF2F-064C-B03B-EC9E60E325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تو از </a:t>
            </a:r>
            <a:r>
              <a:rPr lang="fa-IR" dirty="0" err="1"/>
              <a:t>بی‌نهایت</a:t>
            </a:r>
            <a:br>
              <a:rPr lang="fa-IR" dirty="0"/>
            </a:br>
            <a:r>
              <a:rPr lang="fa-IR" dirty="0"/>
              <a:t>آمدی به دنیای ما تنها پسر خدا</a:t>
            </a:r>
            <a:br>
              <a:rPr lang="fa-IR" dirty="0"/>
            </a:br>
            <a:r>
              <a:rPr lang="fa-IR" dirty="0"/>
              <a:t>چون تو از </a:t>
            </a:r>
            <a:r>
              <a:rPr lang="fa-IR" dirty="0" err="1"/>
              <a:t>بی‌نهایت</a:t>
            </a:r>
            <a:br>
              <a:rPr lang="fa-IR" dirty="0"/>
            </a:br>
            <a:r>
              <a:rPr lang="fa-IR" dirty="0"/>
              <a:t>آمدی به دنیای ما تنها پسر خدا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7EE39-7421-9145-9C05-142D8600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657C1-F431-6345-9FD8-2B56B78838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50BB6-6BE4-F941-A2F4-89EB1953DD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0FB08-7786-8246-983E-828ABC0F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748760-323D-4E48-9AED-CB5427C5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E3D979-A244-5647-8854-D3C797018D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6DC79-1B59-A14C-85BA-F83B00B3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E562AC-2806-A840-B1C0-0EB7B5E331F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7431FD-6F74-4B45-B641-C342910E54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زیستی، مردی، برخاستی از مردگان</a:t>
            </a:r>
            <a:br>
              <a:rPr lang="fa-IR" dirty="0"/>
            </a:br>
            <a:r>
              <a:rPr lang="fa-IR" dirty="0"/>
              <a:t>راه را تو باز </a:t>
            </a:r>
            <a:r>
              <a:rPr lang="fa-IR" dirty="0" err="1"/>
              <a:t>كردی</a:t>
            </a:r>
            <a:br>
              <a:rPr lang="fa-IR" dirty="0"/>
            </a:br>
            <a:r>
              <a:rPr lang="fa-IR" dirty="0"/>
              <a:t>بهر تمام عالمیان</a:t>
            </a:r>
            <a:br>
              <a:rPr lang="en-GB" dirty="0"/>
            </a:br>
            <a:r>
              <a:rPr lang="fa-IR" dirty="0" err="1"/>
              <a:t>هللویاه</a:t>
            </a:r>
            <a:r>
              <a:rPr lang="fa-IR" dirty="0"/>
              <a:t>، بهر </a:t>
            </a:r>
            <a:r>
              <a:rPr lang="fa-IR" dirty="0" err="1"/>
              <a:t>كارهایت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BAE91-BF1C-3943-AAA7-24E43F9D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0A4C6-A70C-D24F-98B9-7F41643B34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EE76F-4CF3-0B48-BEAA-68676597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47356-2C85-6D4D-B357-9083692642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49F1DE-F40F-4547-A175-2D99318E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3B989A-AF71-4F49-A5A0-BC2E00162F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2DD66-C3F7-8947-98C8-770D9B150B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63C0E0-7A51-6647-9D1E-25EC8EB7C0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8D57E9-6EE7-B04A-B967-D666AECC9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ناجی‌ام</a:t>
            </a:r>
            <a:r>
              <a:rPr lang="fa-IR" dirty="0"/>
              <a:t>، </a:t>
            </a:r>
            <a:r>
              <a:rPr lang="fa-IR" dirty="0" err="1"/>
              <a:t>شافی‌ام</a:t>
            </a:r>
            <a:br>
              <a:rPr lang="fa-IR" dirty="0"/>
            </a:br>
            <a:r>
              <a:rPr lang="fa-IR" dirty="0"/>
              <a:t>مرا </a:t>
            </a:r>
            <a:r>
              <a:rPr lang="fa-IR" dirty="0" err="1"/>
              <a:t>برخیزانیدی</a:t>
            </a:r>
            <a:br>
              <a:rPr lang="en-GB" dirty="0"/>
            </a:br>
            <a:r>
              <a:rPr lang="fa-IR" dirty="0"/>
              <a:t>ای خالق، تا ابد</a:t>
            </a:r>
            <a:br>
              <a:rPr lang="fa-IR" dirty="0"/>
            </a:br>
            <a:r>
              <a:rPr lang="fa-IR" dirty="0"/>
              <a:t>حیاتی نو </a:t>
            </a:r>
            <a:r>
              <a:rPr lang="fa-IR" dirty="0" err="1"/>
              <a:t>یافته‌ام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FF69B8-A357-5142-A9A7-50B17AF7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51CA5-55CD-0448-BD95-54B88467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545666-CE07-0C4D-80B3-417168E079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D7941B-AEB1-BB4E-B5DC-F799446F36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7DC33C-1910-1B43-842F-90F96F84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BAA519-02F6-4144-B060-B3BA97E0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82E055-C70D-514A-ADD5-2D8BCE7B99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1E7D78-5204-F945-9F86-0ACF4CFE48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E922D6-3872-0244-8BB1-1440BDDABD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تو از </a:t>
            </a:r>
            <a:r>
              <a:rPr lang="fa-IR" dirty="0" err="1"/>
              <a:t>بی‌نهایت</a:t>
            </a:r>
            <a:br>
              <a:rPr lang="fa-IR" dirty="0"/>
            </a:br>
            <a:r>
              <a:rPr lang="fa-IR" dirty="0"/>
              <a:t>آمدی به دنیای ما تنها پسر خدا</a:t>
            </a:r>
            <a:br>
              <a:rPr lang="fa-IR" dirty="0"/>
            </a:br>
            <a:r>
              <a:rPr lang="fa-IR" dirty="0"/>
              <a:t>چون تو از </a:t>
            </a:r>
            <a:r>
              <a:rPr lang="fa-IR" dirty="0" err="1"/>
              <a:t>بی‌نهایت</a:t>
            </a:r>
            <a:br>
              <a:rPr lang="fa-IR" dirty="0"/>
            </a:br>
            <a:r>
              <a:rPr lang="fa-IR" dirty="0"/>
              <a:t>آمدی به دنیای ما تنها پسر خدا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E8567-5776-9F43-BB0B-E991BBC0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74029-589B-6A48-8DF9-B69FE45795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F79D1-A631-F845-86CC-EF454987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1BC95-B6B3-694C-A106-EF4C41E1E9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EC479-0141-AF45-B02B-F36A015F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36191-F94D-DB44-BF4B-97C1BD03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82F23-01EC-0341-9E5C-B9DF74A4E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16564-C0D7-274B-802B-E3FE2F9660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EBCBC-B1D4-064B-8744-B216B35AED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زیستی، مردی، برخاستی از مردگان</a:t>
            </a:r>
            <a:br>
              <a:rPr lang="fa-IR" dirty="0"/>
            </a:br>
            <a:r>
              <a:rPr lang="fa-IR" dirty="0"/>
              <a:t>راه را تو باز </a:t>
            </a:r>
            <a:r>
              <a:rPr lang="fa-IR" dirty="0" err="1"/>
              <a:t>كردی</a:t>
            </a:r>
            <a:br>
              <a:rPr lang="fa-IR" dirty="0"/>
            </a:br>
            <a:r>
              <a:rPr lang="fa-IR" dirty="0"/>
              <a:t>بهر تمام عالمیان</a:t>
            </a:r>
            <a:br>
              <a:rPr lang="en-GB" dirty="0"/>
            </a:br>
            <a:r>
              <a:rPr lang="fa-IR" dirty="0" err="1"/>
              <a:t>هللویاه</a:t>
            </a:r>
            <a:r>
              <a:rPr lang="fa-IR" dirty="0"/>
              <a:t>، بهر </a:t>
            </a:r>
            <a:r>
              <a:rPr lang="fa-IR" dirty="0" err="1"/>
              <a:t>كارهایت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232CE-73FA-5643-9D84-396364D563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B0653-90D6-E144-A136-A1E2DCE2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2312D-081F-704E-983F-A36B4B78DB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C8848-246D-A44D-9E5E-D14AF906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96C7B-B7C6-5D4C-B213-11C7C8CF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B8510D-8035-5448-8BAD-CE972B2E2E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B588D-62F3-E649-8186-8DF4D0A7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50D2B-F92D-8B4E-9AC6-51E422C2DC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204EE-3B84-F343-A3CB-1F0A188EB3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هللویاه</a:t>
            </a:r>
            <a:r>
              <a:rPr lang="fa-IR" dirty="0"/>
              <a:t> جلال بر خداوند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 جلال بر خداوند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 جلال بر خداوند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3F2A2-1AD2-C844-B4B8-59E94410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5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ED2EA-B557-504C-B8AC-2941D2E4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CDF21F-A255-6D4D-A694-9D1BEFD89A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1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6FE840-9E1A-E848-A0AE-83F536CD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F2DB23-303A-9F4A-BCEE-DC64F4761A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3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C59FB-5504-A741-9F57-5E737641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7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1B81E-526B-DB4E-B4A4-3D7FA93843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99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BA7601-11C9-354F-B0A2-3F822EE5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379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4E112C-73EE-F944-863A-D48AE0EFAF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2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509</TotalTime>
  <Words>181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IRANSans Black</vt:lpstr>
      <vt:lpstr>Arial</vt:lpstr>
      <vt:lpstr>سرودنامه</vt:lpstr>
      <vt:lpstr>ناجی‌ام، شافی‌ام</vt:lpstr>
      <vt:lpstr>ناجی‌ام، شافی‌ام مرا برخیزانیدی ای خالق، تا ابد حیاتی نو یافته‌ام</vt:lpstr>
      <vt:lpstr>ناجی‌ام، شافی‌ام مرا برخیزانیدی ای خالق، تا ابد حیاتی نو یافته‌ام</vt:lpstr>
      <vt:lpstr>چون تو از بی‌نهایت آمدی به دنیای ما تنها پسر خدا چون تو از بی‌نهایت آمدی به دنیای ما تنها پسر خدا</vt:lpstr>
      <vt:lpstr>زیستی، مردی، برخاستی از مردگان راه را تو باز كردی بهر تمام عالمیان هللویاه، بهر كارهایت</vt:lpstr>
      <vt:lpstr>ناجی‌ام، شافی‌ام مرا برخیزانیدی ای خالق، تا ابد حیاتی نو یافته‌ام</vt:lpstr>
      <vt:lpstr>چون تو از بی‌نهایت آمدی به دنیای ما تنها پسر خدا چون تو از بی‌نهایت آمدی به دنیای ما تنها پسر خدا</vt:lpstr>
      <vt:lpstr>زیستی، مردی، برخاستی از مردگان راه را تو باز كردی بهر تمام عالمیان هللویاه، بهر كارهایت</vt:lpstr>
      <vt:lpstr>هللویاه جلال بر خداوند هللویاه جلال بر خداوند هللویاه جلال بر خداوند</vt:lpstr>
      <vt:lpstr>زیستی، مردی، برخاستی از مردگان راه را تو باز كردی بهر تمام عالمیان هللویاه، بهر كارهایت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39</cp:revision>
  <dcterms:created xsi:type="dcterms:W3CDTF">2019-11-23T21:59:34Z</dcterms:created>
  <dcterms:modified xsi:type="dcterms:W3CDTF">2021-07-26T15:01:45Z</dcterms:modified>
  <cp:category/>
</cp:coreProperties>
</file>