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IRANSans Black" panose="020B0506030804020204" pitchFamily="34" charset="-78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5"/>
    <p:restoredTop sz="94638"/>
  </p:normalViewPr>
  <p:slideViewPr>
    <p:cSldViewPr snapToGrid="0" snapToObjects="1">
      <p:cViewPr>
        <p:scale>
          <a:sx n="133" d="100"/>
          <a:sy n="133" d="100"/>
        </p:scale>
        <p:origin x="1040" y="8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1443/4/3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1443/4/3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08/11/2021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با مهرت سویم آمدی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5600" dirty="0">
                <a:effectLst/>
              </a:rPr>
              <a:t>با مهرت سویم آمدی، مرا نجات بخشیدی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و در کنار تو من آرامی دارم</a:t>
            </a:r>
            <a:br>
              <a:rPr lang="fa-IR" dirty="0">
                <a:effectLst/>
              </a:rPr>
            </a:br>
            <a:r>
              <a:rPr lang="fa-IR" sz="5600" dirty="0">
                <a:effectLst/>
              </a:rPr>
              <a:t>اینک برای این همه،</a:t>
            </a:r>
            <a:r>
              <a:rPr lang="en-GB" sz="5600" dirty="0">
                <a:effectLst/>
              </a:rPr>
              <a:t> </a:t>
            </a:r>
            <a:r>
              <a:rPr lang="fa-IR" sz="5600" dirty="0">
                <a:effectLst/>
              </a:rPr>
              <a:t>لطف و مهر فراوان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تسلیم قلب خود </a:t>
            </a:r>
            <a:r>
              <a:rPr lang="fa-IR" dirty="0" err="1">
                <a:effectLst/>
              </a:rPr>
              <a:t>می‌سرایم</a:t>
            </a:r>
            <a:endParaRPr lang="fa-IR" dirty="0"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D63AF5-9E06-4141-AF63-F1D35340A6A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96E021D-5705-4444-868F-B8773122E8A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49CADD0-F38D-DF49-8613-DB1E0C8BEC7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4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D4B1BDE-2C05-AC49-8CEA-8CEB9A2F5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3415" y="6258560"/>
            <a:ext cx="279832" cy="27983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A88BCC9-6A01-134E-80F7-A74DE80AE32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58560"/>
            <a:ext cx="279832" cy="27983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E1BB14EA-7189-4B4F-B88B-64BC94E0A84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7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>
            <a:extLst>
              <a:ext uri="{FF2B5EF4-FFF2-40B4-BE49-F238E27FC236}">
                <a16:creationId xmlns:a16="http://schemas.microsoft.com/office/drawing/2014/main" id="{D284AC30-71E5-B247-881B-6B20F75E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/>
          <a:p>
            <a:r>
              <a:rPr lang="fa-IR" dirty="0" err="1">
                <a:effectLst/>
              </a:rPr>
              <a:t>می‌خوانم</a:t>
            </a:r>
            <a:r>
              <a:rPr lang="fa-IR" dirty="0">
                <a:effectLst/>
              </a:rPr>
              <a:t> شکر </a:t>
            </a:r>
            <a:r>
              <a:rPr lang="fa-IR" dirty="0" err="1">
                <a:effectLst/>
              </a:rPr>
              <a:t>بهرت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شکر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، شکر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، خداوند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می‌خوانم</a:t>
            </a:r>
            <a:r>
              <a:rPr lang="fa-IR" dirty="0">
                <a:effectLst/>
              </a:rPr>
              <a:t> شکر </a:t>
            </a:r>
            <a:r>
              <a:rPr lang="fa-IR" dirty="0" err="1">
                <a:effectLst/>
              </a:rPr>
              <a:t>بهرت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شکر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، شکر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، خداوند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AB967DCE-9233-3847-80C3-C246694210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61351"/>
            <a:ext cx="279832" cy="27983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6C303AE-2FD8-3747-B662-53F0D8AB578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4D9ECAC-DBF1-1A44-8D19-E5F15BD4675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4" y="6261351"/>
            <a:ext cx="279832" cy="27983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AA4A250-5989-BC4E-A494-3DF8D3DACB8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58560"/>
            <a:ext cx="279832" cy="27983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4361A4D-CDAA-7547-B612-52798BE28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532" y="6258560"/>
            <a:ext cx="279832" cy="27983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8CA01CA-5A57-4B46-B3E9-E1F7266882B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7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147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5600" dirty="0">
                <a:effectLst/>
              </a:rPr>
              <a:t>با مهرت سویم آمدی، مرا نجات بخشیدی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و در کنار تو من آرامی دارم</a:t>
            </a:r>
            <a:br>
              <a:rPr lang="fa-IR" dirty="0">
                <a:effectLst/>
              </a:rPr>
            </a:br>
            <a:r>
              <a:rPr lang="fa-IR" sz="5600" dirty="0">
                <a:effectLst/>
              </a:rPr>
              <a:t>اینک برای این همه،</a:t>
            </a:r>
            <a:r>
              <a:rPr lang="en-GB" sz="5600" dirty="0">
                <a:effectLst/>
              </a:rPr>
              <a:t> </a:t>
            </a:r>
            <a:r>
              <a:rPr lang="fa-IR" sz="5600" dirty="0">
                <a:effectLst/>
              </a:rPr>
              <a:t>لطف و مهر فراوان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تسلیم قلب خود </a:t>
            </a:r>
            <a:r>
              <a:rPr lang="fa-IR" dirty="0" err="1">
                <a:effectLst/>
              </a:rPr>
              <a:t>می‌سرایم</a:t>
            </a:r>
            <a:endParaRPr lang="fa-IR" dirty="0">
              <a:effectLst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1FB2885-D1A4-8C4A-9708-B5CCCFB79C0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98C4BA5-C114-F744-B16C-8ABB222C03D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ED10D6B-C243-8B45-906D-DEE81BDF559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4" y="6261351"/>
            <a:ext cx="279832" cy="27983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B71A2E8-8D0D-5144-992F-6AB1AF917E1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58560"/>
            <a:ext cx="279832" cy="27983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F6A262C-E387-5D4A-8D0A-152749D4CB8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58560"/>
            <a:ext cx="279832" cy="27983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A71FE5-9030-CA43-9D14-5C9DBA70B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637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>
            <a:extLst>
              <a:ext uri="{FF2B5EF4-FFF2-40B4-BE49-F238E27FC236}">
                <a16:creationId xmlns:a16="http://schemas.microsoft.com/office/drawing/2014/main" id="{D284AC30-71E5-B247-881B-6B20F75E3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 fontScale="90000"/>
          </a:bodyPr>
          <a:lstStyle/>
          <a:p>
            <a:r>
              <a:rPr lang="fa-IR" dirty="0" err="1">
                <a:effectLst/>
              </a:rPr>
              <a:t>می‌خوانم</a:t>
            </a:r>
            <a:r>
              <a:rPr lang="fa-IR" dirty="0">
                <a:effectLst/>
              </a:rPr>
              <a:t> شکر ای عیسی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شکر پادشاه، شکرت </a:t>
            </a:r>
            <a:r>
              <a:rPr lang="fa-IR" dirty="0" err="1">
                <a:effectLst/>
              </a:rPr>
              <a:t>منجی‌ام</a:t>
            </a:r>
            <a:r>
              <a:rPr lang="fa-IR" dirty="0">
                <a:effectLst/>
              </a:rPr>
              <a:t>، عیسی</a:t>
            </a:r>
            <a:br>
              <a:rPr lang="fa-IR" dirty="0">
                <a:effectLst/>
              </a:rPr>
            </a:br>
            <a:r>
              <a:rPr lang="fa-IR" dirty="0" err="1">
                <a:effectLst/>
              </a:rPr>
              <a:t>می‌خوانم</a:t>
            </a:r>
            <a:r>
              <a:rPr lang="fa-IR" dirty="0">
                <a:effectLst/>
              </a:rPr>
              <a:t> شکر ای عیسی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شکر پادشاه، شکرت </a:t>
            </a:r>
            <a:r>
              <a:rPr lang="fa-IR" dirty="0" err="1">
                <a:effectLst/>
              </a:rPr>
              <a:t>منجی‌ام</a:t>
            </a:r>
            <a:r>
              <a:rPr lang="fa-IR" dirty="0">
                <a:effectLst/>
              </a:rPr>
              <a:t>، عیسی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49A35-30C8-D045-A762-EEB4D815C1F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D502B6E-07E6-E547-8241-535B8D189B9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F09162-2C6F-554D-8A6C-83DDFE62C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75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A853135-648D-B340-81CB-43BA3F2E57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5" y="6258560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B17BB5-5B2E-A547-9C43-61DA4118DAA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32" y="6258560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4C43899-C69A-5449-B554-30EAB9302ED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7" y="6258560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63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1837</TotalTime>
  <Words>116</Words>
  <Application>Microsoft Macintosh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IRANSans Black</vt:lpstr>
      <vt:lpstr>Calibri</vt:lpstr>
      <vt:lpstr>سرودنامه</vt:lpstr>
      <vt:lpstr>با مهرت سویم آمدی</vt:lpstr>
      <vt:lpstr>با مهرت سویم آمدی، مرا نجات بخشیدی و در کنار تو من آرامی دارم اینک برای این همه، لطف و مهر فراوان با تسلیم قلب خود می‌سرایم</vt:lpstr>
      <vt:lpstr>می‌خوانم شکر بهرت شکر بهرت، شکر بهرت، خداوند می‌خوانم شکر بهرت شکر بهرت، شکر بهرت، خداوند</vt:lpstr>
      <vt:lpstr>با مهرت سویم آمدی، مرا نجات بخشیدی و در کنار تو من آرامی دارم اینک برای این همه، لطف و مهر فراوان با تسلیم قلب خود می‌سرایم</vt:lpstr>
      <vt:lpstr>می‌خوانم شکر ای عیسی شکر پادشاه، شکرت منجی‌ام، عیسی می‌خوانم شکر ای عیسی شکر پادشاه، شکرت منجی‌ام، عیسی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37</cp:revision>
  <dcterms:created xsi:type="dcterms:W3CDTF">2019-11-23T21:59:34Z</dcterms:created>
  <dcterms:modified xsi:type="dcterms:W3CDTF">2021-11-08T17:35:35Z</dcterms:modified>
  <cp:category/>
</cp:coreProperties>
</file>