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RANSans Black" panose="020B0506030804020204" pitchFamily="34" charset="-78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86"/>
    <p:restoredTop sz="94638"/>
  </p:normalViewPr>
  <p:slideViewPr>
    <p:cSldViewPr snapToGrid="0" snapToObjects="1">
      <p:cViewPr>
        <p:scale>
          <a:sx n="133" d="100"/>
          <a:sy n="133" d="100"/>
        </p:scale>
        <p:origin x="1768" y="1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1442/12/17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1442/12/17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26/07/2021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 err="1"/>
              <a:t>ملجای</a:t>
            </a:r>
            <a:r>
              <a:rPr lang="fa-IR" dirty="0"/>
              <a:t> من تویی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ملجای</a:t>
            </a:r>
            <a:r>
              <a:rPr lang="fa-IR" dirty="0"/>
              <a:t> من توئی</a:t>
            </a:r>
            <a:br>
              <a:rPr lang="fa-IR" dirty="0"/>
            </a:br>
            <a:r>
              <a:rPr lang="fa-IR" dirty="0"/>
              <a:t>ماوای من توئی</a:t>
            </a:r>
            <a:br>
              <a:rPr lang="fa-IR" dirty="0"/>
            </a:br>
            <a:r>
              <a:rPr lang="fa-IR" dirty="0"/>
              <a:t>لبریز کن قلبم از سرود رهایی</a:t>
            </a:r>
            <a:br>
              <a:rPr lang="fa-IR" dirty="0"/>
            </a:br>
            <a:r>
              <a:rPr lang="fa-IR" dirty="0"/>
              <a:t>امیدم بر توست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F90153-3F08-D340-93BC-4E0228EE58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042569-FAEF-8F4C-B001-9F8C49A1B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20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E44032-701A-7640-9871-EC9D3A0A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B55B7B-CED8-4E45-9429-22366C5F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A1F159-BD52-E04A-8315-4A19A7B55E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8A89AE-AE87-8741-954F-5460D7D257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ملجای</a:t>
            </a:r>
            <a:r>
              <a:rPr lang="fa-IR" dirty="0"/>
              <a:t> من توئی</a:t>
            </a:r>
            <a:br>
              <a:rPr lang="fa-IR" dirty="0"/>
            </a:br>
            <a:r>
              <a:rPr lang="fa-IR" dirty="0"/>
              <a:t>ماوای من توئی</a:t>
            </a:r>
            <a:br>
              <a:rPr lang="fa-IR" dirty="0"/>
            </a:br>
            <a:r>
              <a:rPr lang="fa-IR" dirty="0"/>
              <a:t>لبریز کن قلبم از سرود رهایی</a:t>
            </a:r>
            <a:br>
              <a:rPr lang="fa-IR" dirty="0"/>
            </a:br>
            <a:r>
              <a:rPr lang="fa-IR" dirty="0"/>
              <a:t>امیدم بر توست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24FD1E-866A-2A4C-B29D-24DA265BBA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F0D69D-3D46-A14A-BC8A-7AECB0693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164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2FCC6C-270A-754E-B71A-AF26EDB794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204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6E0AFF-12A2-E140-9E18-9E26F4519D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F81A8B-F08D-994B-B8B2-E6B59DE8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42EBB7-D9A2-2F48-8688-CE2AE9DC57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F113AF-E9D9-AF4F-AC33-B461CB4B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امیدم بر توست</a:t>
            </a:r>
            <a:br>
              <a:rPr lang="fa-IR" dirty="0"/>
            </a:br>
            <a:r>
              <a:rPr lang="fa-IR" dirty="0"/>
              <a:t>ضعیف گوید قوی هستم</a:t>
            </a:r>
            <a:br>
              <a:rPr lang="en-GB" dirty="0"/>
            </a:br>
            <a:r>
              <a:rPr lang="fa-IR" dirty="0"/>
              <a:t>در تو ای خداوند</a:t>
            </a:r>
            <a:br>
              <a:rPr lang="fa-IR" dirty="0"/>
            </a:br>
            <a:r>
              <a:rPr lang="fa-IR" dirty="0"/>
              <a:t>امیدم بر توست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313E7-75C0-D344-92F8-29E2805A5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12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9F4C4-2C3B-9E4E-9E8F-C07DF6A764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CF5FC7-127E-4644-BD0A-0C71B830BA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20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75F85-79F0-E24B-A52D-7EF1D298F0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B52B3-F607-7247-94E3-AC8F861410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ED0B2-AE80-D54B-AC0F-1BD7CAD2E1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EEFF39-C8B0-6149-9600-6960B103BA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ملجای</a:t>
            </a:r>
            <a:r>
              <a:rPr lang="fa-IR" dirty="0"/>
              <a:t> من توئی</a:t>
            </a:r>
            <a:br>
              <a:rPr lang="fa-IR" dirty="0"/>
            </a:br>
            <a:r>
              <a:rPr lang="fa-IR" dirty="0"/>
              <a:t>ماوای من توئی</a:t>
            </a:r>
            <a:br>
              <a:rPr lang="fa-IR" dirty="0"/>
            </a:br>
            <a:r>
              <a:rPr lang="fa-IR" dirty="0"/>
              <a:t>لبریز کن قلبم از سرود رهایی</a:t>
            </a:r>
            <a:br>
              <a:rPr lang="fa-IR" dirty="0"/>
            </a:br>
            <a:r>
              <a:rPr lang="fa-IR" dirty="0"/>
              <a:t>امیدم بر توست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B5EFAB-ECA1-A54B-9DA8-F8869F93D2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FAE03A-5474-9243-B3BA-C7E3F0A208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4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B6B38F-A7A9-0542-ABB4-F78851EB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20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11F22B-6B2C-E54E-BCEA-A37F837064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4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58DDED-DB9E-F949-8EFF-1A5D4324F2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1BC8EE-4CBA-994D-AA87-888FB6E97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E6E9A8-BBD7-9441-A53C-3D0AEBCCD8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ملجای</a:t>
            </a:r>
            <a:r>
              <a:rPr lang="fa-IR" dirty="0"/>
              <a:t> من توئی</a:t>
            </a:r>
            <a:br>
              <a:rPr lang="fa-IR" dirty="0"/>
            </a:br>
            <a:r>
              <a:rPr lang="fa-IR" dirty="0"/>
              <a:t>ماوای من توئی</a:t>
            </a:r>
            <a:br>
              <a:rPr lang="fa-IR" dirty="0"/>
            </a:br>
            <a:r>
              <a:rPr lang="fa-IR" dirty="0"/>
              <a:t>لبریز کن قلبم از سرود رهایی</a:t>
            </a:r>
            <a:br>
              <a:rPr lang="fa-IR" dirty="0"/>
            </a:br>
            <a:r>
              <a:rPr lang="fa-IR" dirty="0"/>
              <a:t>امیدم بر توست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1F04B-C6C0-B04C-8435-55899EC7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F1561-9C44-F54D-BD5F-35E29EBC2F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5F421-3478-8B41-AD36-31C932C1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20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D1007-2A16-9A49-8017-0F3578E9E2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A8E6F-5ADE-2E4F-90EE-2B1B6B6C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4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15876-2343-5143-A9D0-44406ECBD7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084328-7CEB-124E-94FC-A530CF1629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امیدم بر توست</a:t>
            </a:r>
            <a:br>
              <a:rPr lang="fa-IR" dirty="0"/>
            </a:br>
            <a:r>
              <a:rPr lang="fa-IR" dirty="0"/>
              <a:t>ضعیف گوید قوی هستم</a:t>
            </a:r>
            <a:br>
              <a:rPr lang="en-GB" dirty="0"/>
            </a:br>
            <a:r>
              <a:rPr lang="fa-IR" dirty="0"/>
              <a:t>در تو ای خداوند</a:t>
            </a:r>
            <a:br>
              <a:rPr lang="fa-IR" dirty="0"/>
            </a:br>
            <a:r>
              <a:rPr lang="fa-IR" dirty="0"/>
              <a:t>امیدم بر توست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76993-EA85-2B4E-80E3-BA642CA306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C7A44-BD69-7B47-9845-6C7199D0DD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12A19-B2FD-5740-A0BE-40FEE30A2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20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5339C-5DD0-9C47-B85E-73BA7D572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00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1853A-7B83-0F41-BA9F-0714A87B7D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DDDA1-84F4-7E48-AC70-5ACE1FC16B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4254A3-FBC3-2948-93A9-FD305FC248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ملجای</a:t>
            </a:r>
            <a:r>
              <a:rPr lang="fa-IR" dirty="0"/>
              <a:t> من توئی</a:t>
            </a:r>
            <a:br>
              <a:rPr lang="fa-IR" dirty="0"/>
            </a:br>
            <a:r>
              <a:rPr lang="fa-IR" dirty="0"/>
              <a:t>ماوای من توئی</a:t>
            </a:r>
            <a:br>
              <a:rPr lang="fa-IR" dirty="0"/>
            </a:br>
            <a:r>
              <a:rPr lang="fa-IR" dirty="0"/>
              <a:t>لبریز کن قلبم از سرود رهایی</a:t>
            </a:r>
            <a:br>
              <a:rPr lang="fa-IR" dirty="0"/>
            </a:br>
            <a:r>
              <a:rPr lang="fa-IR" dirty="0"/>
              <a:t>امیدم بر توست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D67E2-EE8E-6441-A20F-0A683BAF62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753A7A-A06B-6C45-A35A-B58C388034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16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3291C4-A02D-244D-B41E-02BA7FDC69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20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73D6E-BC24-C946-8876-7F901B2CD7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00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C5D51-82FD-404A-BAF3-ECD8648CE1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E39BF8-65A2-8549-8483-AA7795FFDF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67BA7-C5FD-E344-916B-93F16C7B3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468</TotalTime>
  <Words>127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IRANSans Black</vt:lpstr>
      <vt:lpstr>Arial</vt:lpstr>
      <vt:lpstr>سرودنامه</vt:lpstr>
      <vt:lpstr>ملجای من تویی</vt:lpstr>
      <vt:lpstr>ملجای من توئی ماوای من توئی لبریز کن قلبم از سرود رهایی امیدم بر توست</vt:lpstr>
      <vt:lpstr>ملجای من توئی ماوای من توئی لبریز کن قلبم از سرود رهایی امیدم بر توست</vt:lpstr>
      <vt:lpstr>امیدم بر توست ضعیف گوید قوی هستم در تو ای خداوند امیدم بر توست</vt:lpstr>
      <vt:lpstr>ملجای من توئی ماوای من توئی لبریز کن قلبم از سرود رهایی امیدم بر توست</vt:lpstr>
      <vt:lpstr>ملجای من توئی ماوای من توئی لبریز کن قلبم از سرود رهایی امیدم بر توست</vt:lpstr>
      <vt:lpstr>امیدم بر توست ضعیف گوید قوی هستم در تو ای خداوند امیدم بر توست</vt:lpstr>
      <vt:lpstr>ملجای من توئی ماوای من توئی لبریز کن قلبم از سرود رهایی امیدم بر توست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36</cp:revision>
  <dcterms:created xsi:type="dcterms:W3CDTF">2019-11-23T21:59:34Z</dcterms:created>
  <dcterms:modified xsi:type="dcterms:W3CDTF">2021-07-26T14:20:54Z</dcterms:modified>
  <cp:category/>
</cp:coreProperties>
</file>