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2"/>
    <p:restoredTop sz="94638"/>
  </p:normalViewPr>
  <p:slideViewPr>
    <p:cSldViewPr snapToGrid="0" snapToObjects="1">
      <p:cViewPr>
        <p:scale>
          <a:sx n="67" d="100"/>
          <a:sy n="67" d="100"/>
        </p:scale>
        <p:origin x="880" y="1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04/05/2021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با بربط و طبل سرود </a:t>
            </a:r>
            <a:r>
              <a:rPr lang="fa-IR" dirty="0" err="1"/>
              <a:t>خوانید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با بربط و طبل سرود </a:t>
            </a:r>
            <a:r>
              <a:rPr lang="fa-IR" dirty="0" err="1"/>
              <a:t>خوانید</a:t>
            </a:r>
            <a:br>
              <a:rPr lang="fa-IR" dirty="0"/>
            </a:br>
            <a:r>
              <a:rPr lang="fa-IR" dirty="0"/>
              <a:t>با صدای سنج </a:t>
            </a:r>
            <a:r>
              <a:rPr lang="fa-IR" dirty="0" err="1"/>
              <a:t>حمدش</a:t>
            </a:r>
            <a:r>
              <a:rPr lang="fa-IR" dirty="0"/>
              <a:t> گویید</a:t>
            </a:r>
            <a:br>
              <a:rPr lang="fa-IR" dirty="0"/>
            </a:br>
            <a:r>
              <a:rPr lang="fa-IR" dirty="0" err="1"/>
              <a:t>هللویاه</a:t>
            </a:r>
            <a:r>
              <a:rPr lang="fa-IR" dirty="0"/>
              <a:t>، </a:t>
            </a:r>
            <a:r>
              <a:rPr lang="fa-IR" dirty="0" err="1"/>
              <a:t>هللویاه</a:t>
            </a:r>
            <a:br>
              <a:rPr lang="fa-IR" dirty="0"/>
            </a:br>
            <a:r>
              <a:rPr lang="fa-IR" dirty="0"/>
              <a:t>جلال بر نام خداوند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 fontScale="90000"/>
          </a:bodyPr>
          <a:lstStyle/>
          <a:p>
            <a:r>
              <a:rPr lang="fa-IR" dirty="0"/>
              <a:t>شادیم در خداوند، نامش </a:t>
            </a:r>
            <a:r>
              <a:rPr lang="fa-IR" dirty="0" err="1"/>
              <a:t>متبارک</a:t>
            </a:r>
            <a:br>
              <a:rPr lang="fa-IR" dirty="0"/>
            </a:br>
            <a:r>
              <a:rPr lang="fa-IR" dirty="0"/>
              <a:t>شادی کنید ای فرزندان</a:t>
            </a:r>
            <a:br>
              <a:rPr lang="fa-IR" dirty="0"/>
            </a:br>
            <a:r>
              <a:rPr lang="fa-IR" dirty="0" err="1"/>
              <a:t>دست‌ها</a:t>
            </a:r>
            <a:r>
              <a:rPr lang="fa-IR" dirty="0"/>
              <a:t> </a:t>
            </a:r>
            <a:r>
              <a:rPr lang="fa-IR" dirty="0" err="1"/>
              <a:t>برافرازید</a:t>
            </a:r>
            <a:r>
              <a:rPr lang="fa-IR" dirty="0"/>
              <a:t>، </a:t>
            </a:r>
            <a:r>
              <a:rPr lang="fa-IR" dirty="0" err="1"/>
              <a:t>لب‌ها</a:t>
            </a:r>
            <a:r>
              <a:rPr lang="fa-IR" dirty="0"/>
              <a:t> را بگشایید</a:t>
            </a:r>
            <a:br>
              <a:rPr lang="fa-IR" dirty="0"/>
            </a:br>
            <a:r>
              <a:rPr lang="fa-IR" dirty="0"/>
              <a:t>جلال بر خداوند گویید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پری روح را بطلبید</a:t>
            </a:r>
            <a:br>
              <a:rPr lang="fa-IR" dirty="0"/>
            </a:br>
            <a:r>
              <a:rPr lang="fa-IR" dirty="0"/>
              <a:t>شکر و تسبیح را به جا </a:t>
            </a:r>
            <a:r>
              <a:rPr lang="fa-IR" dirty="0" err="1"/>
              <a:t>آرید</a:t>
            </a:r>
            <a:br>
              <a:rPr lang="fa-IR" dirty="0"/>
            </a:br>
            <a:r>
              <a:rPr lang="fa-IR" dirty="0" err="1"/>
              <a:t>حمدش</a:t>
            </a:r>
            <a:r>
              <a:rPr lang="fa-IR" dirty="0"/>
              <a:t> </a:t>
            </a:r>
            <a:r>
              <a:rPr lang="fa-IR" dirty="0" err="1"/>
              <a:t>خوانید</a:t>
            </a:r>
            <a:r>
              <a:rPr lang="fa-IR" dirty="0"/>
              <a:t>، شکرش گویید</a:t>
            </a:r>
            <a:br>
              <a:rPr lang="fa-IR" dirty="0"/>
            </a:br>
            <a:r>
              <a:rPr lang="fa-IR" dirty="0"/>
              <a:t>خدای ما شایسته است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9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 fontScale="90000"/>
          </a:bodyPr>
          <a:lstStyle/>
          <a:p>
            <a:r>
              <a:rPr lang="fa-IR" dirty="0"/>
              <a:t>شادیم در خداوند، نامش </a:t>
            </a:r>
            <a:r>
              <a:rPr lang="fa-IR" dirty="0" err="1"/>
              <a:t>متبارک</a:t>
            </a:r>
            <a:br>
              <a:rPr lang="fa-IR" dirty="0"/>
            </a:br>
            <a:r>
              <a:rPr lang="fa-IR" dirty="0"/>
              <a:t>شادی کنید ای فرزندان</a:t>
            </a:r>
            <a:br>
              <a:rPr lang="fa-IR" dirty="0"/>
            </a:br>
            <a:r>
              <a:rPr lang="fa-IR" dirty="0" err="1"/>
              <a:t>دست‌ها</a:t>
            </a:r>
            <a:r>
              <a:rPr lang="fa-IR" dirty="0"/>
              <a:t> </a:t>
            </a:r>
            <a:r>
              <a:rPr lang="fa-IR" dirty="0" err="1"/>
              <a:t>برافرازید</a:t>
            </a:r>
            <a:r>
              <a:rPr lang="fa-IR" dirty="0"/>
              <a:t>، </a:t>
            </a:r>
            <a:r>
              <a:rPr lang="fa-IR" dirty="0" err="1"/>
              <a:t>لب‌ها</a:t>
            </a:r>
            <a:r>
              <a:rPr lang="fa-IR" dirty="0"/>
              <a:t> را بگشایید</a:t>
            </a:r>
            <a:br>
              <a:rPr lang="fa-IR" dirty="0"/>
            </a:br>
            <a:r>
              <a:rPr lang="fa-IR" dirty="0"/>
              <a:t>جلال بر خداوند گویید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9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مسیح </a:t>
            </a:r>
            <a:r>
              <a:rPr lang="fa-IR" dirty="0" err="1"/>
              <a:t>خدایم</a:t>
            </a:r>
            <a:r>
              <a:rPr lang="fa-IR" dirty="0"/>
              <a:t>، </a:t>
            </a:r>
            <a:r>
              <a:rPr lang="fa-IR" dirty="0" err="1"/>
              <a:t>رهگشایم</a:t>
            </a:r>
            <a:br>
              <a:rPr lang="fa-IR" dirty="0"/>
            </a:br>
            <a:r>
              <a:rPr lang="fa-IR" dirty="0"/>
              <a:t>هادی و نورم، </a:t>
            </a:r>
            <a:r>
              <a:rPr lang="fa-IR" dirty="0" err="1"/>
              <a:t>رهنمایم</a:t>
            </a:r>
            <a:br>
              <a:rPr lang="fa-IR" dirty="0"/>
            </a:br>
            <a:r>
              <a:rPr lang="fa-IR" dirty="0"/>
              <a:t>در </a:t>
            </a:r>
            <a:r>
              <a:rPr lang="fa-IR" dirty="0" err="1"/>
              <a:t>سختی‌ها</a:t>
            </a:r>
            <a:r>
              <a:rPr lang="fa-IR" dirty="0"/>
              <a:t>، در </a:t>
            </a:r>
            <a:r>
              <a:rPr lang="fa-IR" dirty="0" err="1"/>
              <a:t>تنگی‌ها</a:t>
            </a:r>
            <a:br>
              <a:rPr lang="fa-IR" dirty="0"/>
            </a:br>
            <a:r>
              <a:rPr lang="fa-IR" dirty="0"/>
              <a:t>صلیب </a:t>
            </a:r>
            <a:r>
              <a:rPr lang="fa-IR" dirty="0" err="1"/>
              <a:t>اوست</a:t>
            </a:r>
            <a:r>
              <a:rPr lang="fa-IR" dirty="0"/>
              <a:t> </a:t>
            </a:r>
            <a:r>
              <a:rPr lang="fa-IR" dirty="0" err="1"/>
              <a:t>پیروزیم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7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 fontScale="90000"/>
          </a:bodyPr>
          <a:lstStyle/>
          <a:p>
            <a:r>
              <a:rPr lang="fa-IR" dirty="0"/>
              <a:t>شادیم در خداوند، نامش </a:t>
            </a:r>
            <a:r>
              <a:rPr lang="fa-IR" dirty="0" err="1"/>
              <a:t>متبارک</a:t>
            </a:r>
            <a:br>
              <a:rPr lang="fa-IR" dirty="0"/>
            </a:br>
            <a:r>
              <a:rPr lang="fa-IR" dirty="0"/>
              <a:t>شادی کنید ای فرزندان</a:t>
            </a:r>
            <a:br>
              <a:rPr lang="fa-IR" dirty="0"/>
            </a:br>
            <a:r>
              <a:rPr lang="fa-IR" dirty="0" err="1"/>
              <a:t>دست‌ها</a:t>
            </a:r>
            <a:r>
              <a:rPr lang="fa-IR" dirty="0"/>
              <a:t> </a:t>
            </a:r>
            <a:r>
              <a:rPr lang="fa-IR" dirty="0" err="1"/>
              <a:t>برافرازید</a:t>
            </a:r>
            <a:r>
              <a:rPr lang="fa-IR" dirty="0"/>
              <a:t>، </a:t>
            </a:r>
            <a:r>
              <a:rPr lang="fa-IR" dirty="0" err="1"/>
              <a:t>لب‌ها</a:t>
            </a:r>
            <a:r>
              <a:rPr lang="fa-IR" dirty="0"/>
              <a:t> را بگشایید</a:t>
            </a:r>
            <a:br>
              <a:rPr lang="fa-IR" dirty="0"/>
            </a:br>
            <a:r>
              <a:rPr lang="fa-IR" dirty="0"/>
              <a:t>جلال بر خداوند گویید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77FF5-F2F8-CB4B-9DB7-51795E6F2B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8FDA52-FF31-1F41-97B0-D04DD1BE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796</TotalTime>
  <Words>139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IRANSans Black</vt:lpstr>
      <vt:lpstr>Calibri</vt:lpstr>
      <vt:lpstr>Arial</vt:lpstr>
      <vt:lpstr>سرودنامه</vt:lpstr>
      <vt:lpstr>با بربط و طبل سرود خوانید</vt:lpstr>
      <vt:lpstr>با بربط و طبل سرود خوانید با صدای سنج حمدش گویید هللویاه، هللویاه جلال بر نام خداوند</vt:lpstr>
      <vt:lpstr>شادیم در خداوند، نامش متبارک شادی کنید ای فرزندان دست‌ها برافرازید، لب‌ها را بگشایید جلال بر خداوند گویید</vt:lpstr>
      <vt:lpstr>پری روح را بطلبید شکر و تسبیح را به جا آرید حمدش خوانید، شکرش گویید خدای ما شایسته است</vt:lpstr>
      <vt:lpstr>شادیم در خداوند، نامش متبارک شادی کنید ای فرزندان دست‌ها برافرازید، لب‌ها را بگشایید جلال بر خداوند گویید</vt:lpstr>
      <vt:lpstr>مسیح خدایم، رهگشایم هادی و نورم، رهنمایم در سختی‌ها، در تنگی‌ها صلیب اوست پیروزیم</vt:lpstr>
      <vt:lpstr>شادیم در خداوند، نامش متبارک شادی کنید ای فرزندان دست‌ها برافرازید، لب‌ها را بگشایید جلال بر خداوند گویید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43</cp:revision>
  <dcterms:created xsi:type="dcterms:W3CDTF">2019-11-23T21:59:34Z</dcterms:created>
  <dcterms:modified xsi:type="dcterms:W3CDTF">2021-05-04T20:35:19Z</dcterms:modified>
  <cp:category/>
</cp:coreProperties>
</file>