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IRANSans Black" panose="020B0506030804020204" pitchFamily="34" charset="-78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0"/>
    <p:restoredTop sz="94638"/>
  </p:normalViewPr>
  <p:slideViewPr>
    <p:cSldViewPr snapToGrid="0" snapToObjects="1">
      <p:cViewPr varScale="1">
        <p:scale>
          <a:sx n="140" d="100"/>
          <a:sy n="140" d="100"/>
        </p:scale>
        <p:origin x="232" y="16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1442/11/21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1442/11/21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30/06/2021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/>
              <a:t>چنانکه آهو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چنانکه آهو برای </a:t>
            </a:r>
            <a:r>
              <a:rPr lang="fa-IR" dirty="0" err="1"/>
              <a:t>نهرهای</a:t>
            </a:r>
            <a:r>
              <a:rPr lang="fa-IR" dirty="0"/>
              <a:t> آب</a:t>
            </a:r>
            <a:br>
              <a:rPr lang="fa-IR" dirty="0"/>
            </a:br>
            <a:r>
              <a:rPr lang="fa-IR" dirty="0"/>
              <a:t>شدت اشتیاق دارد؛</a:t>
            </a:r>
            <a:br>
              <a:rPr lang="en-GB" dirty="0"/>
            </a:br>
            <a:r>
              <a:rPr lang="fa-IR" dirty="0"/>
              <a:t>همچنان ای خدا جان من اشتیاق</a:t>
            </a:r>
            <a:br>
              <a:rPr lang="en-GB" dirty="0"/>
            </a:br>
            <a:r>
              <a:rPr lang="fa-IR" dirty="0"/>
              <a:t>شدید برای تو دارد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8704E1B-46B3-FA48-B9E6-6DA17E1D63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7404" y="6261351"/>
            <a:ext cx="279832" cy="2798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4D4BF7-09E1-7D41-9CAE-D1DA4A1AAC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5899" y="6261351"/>
            <a:ext cx="279832" cy="27983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7B2A2C-B226-B046-A385-08AFBEA5D66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3824" y="6261351"/>
            <a:ext cx="279832" cy="27983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53C2D39-D774-A445-ABAB-E38522F69D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8352" y="6261351"/>
            <a:ext cx="279832" cy="27983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854434-AD77-3747-A5F7-1F2D1C1B9FEE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147787" y="6261351"/>
            <a:ext cx="279832" cy="27983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282C832-096F-7C4A-8826-AF1E0B72D05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3259" y="6261351"/>
            <a:ext cx="279832" cy="2798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1530EB-2152-D246-B0D7-F89390353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89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چنانکه آهو برای </a:t>
            </a:r>
            <a:r>
              <a:rPr lang="fa-IR" dirty="0" err="1"/>
              <a:t>نهرهای</a:t>
            </a:r>
            <a:r>
              <a:rPr lang="fa-IR" dirty="0"/>
              <a:t> آب</a:t>
            </a:r>
            <a:br>
              <a:rPr lang="fa-IR" dirty="0"/>
            </a:br>
            <a:r>
              <a:rPr lang="fa-IR" dirty="0"/>
              <a:t>شدت اشتیاق دارد؛</a:t>
            </a:r>
            <a:br>
              <a:rPr lang="en-GB" dirty="0"/>
            </a:br>
            <a:r>
              <a:rPr lang="fa-IR" dirty="0"/>
              <a:t>همچنان ای خدا جان من اشتیاق</a:t>
            </a:r>
            <a:br>
              <a:rPr lang="en-GB" dirty="0"/>
            </a:br>
            <a:r>
              <a:rPr lang="fa-IR" dirty="0"/>
              <a:t>شدید برای تو دارد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E0B2E60-B353-9E47-A840-90104271A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7404" y="6261351"/>
            <a:ext cx="279832" cy="2798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8CB91BD-47E9-B34A-A964-2DEC2A833C7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5899" y="6261351"/>
            <a:ext cx="279832" cy="27983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C1E20F0-7F07-1541-AA0E-E42CB3892FE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3824" y="6261351"/>
            <a:ext cx="279832" cy="2798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609B971-C9DB-E24D-B976-7A683C9EC3B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8352" y="6261351"/>
            <a:ext cx="279832" cy="2798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AD7982B-A4E2-B44A-831B-B1B02C8FF40B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147787" y="6261351"/>
            <a:ext cx="279832" cy="27983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FC5F3DD-9AA1-8C40-9A8E-831A1857F02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3259" y="6261351"/>
            <a:ext cx="279832" cy="2798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139611-C79A-AB4F-B50C-3322FF257CA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89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26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جان من </a:t>
            </a:r>
            <a:r>
              <a:rPr lang="fa-IR" dirty="0" err="1"/>
              <a:t>تشنۀ</a:t>
            </a:r>
            <a:r>
              <a:rPr lang="fa-IR" dirty="0"/>
              <a:t> خداست</a:t>
            </a:r>
            <a:br>
              <a:rPr lang="en-GB" dirty="0"/>
            </a:br>
            <a:r>
              <a:rPr lang="fa-IR" dirty="0" err="1"/>
              <a:t>تشنۀ</a:t>
            </a:r>
            <a:r>
              <a:rPr lang="fa-IR" dirty="0"/>
              <a:t> خدای حی</a:t>
            </a:r>
            <a:br>
              <a:rPr lang="fa-IR" dirty="0"/>
            </a:br>
            <a:r>
              <a:rPr lang="fa-IR" dirty="0"/>
              <a:t>که کی بیایم به حضور</a:t>
            </a:r>
            <a:br>
              <a:rPr lang="en-GB" dirty="0"/>
            </a:br>
            <a:r>
              <a:rPr lang="fa-IR" dirty="0"/>
              <a:t>خدا حاضر شوم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D31D9E-84F1-E846-80F8-97CCF3380D8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740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1788D8-454D-E540-A7D7-E13BD3F158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899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6FDBB1-C1AB-0F46-A44C-51666080192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382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D5BA16-C748-E64B-9A09-5D5EEBC8AD5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835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8F9A92-8BEB-C049-846B-6F25B0D10711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147787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1D658B-7B54-B44B-9F3E-F2B35DF36F3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3259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DA8008-A154-B947-8741-E2F5AF74888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89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596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چنانکه آهو برای </a:t>
            </a:r>
            <a:r>
              <a:rPr lang="fa-IR" dirty="0" err="1"/>
              <a:t>نهرهای</a:t>
            </a:r>
            <a:r>
              <a:rPr lang="fa-IR" dirty="0"/>
              <a:t> آب</a:t>
            </a:r>
            <a:br>
              <a:rPr lang="fa-IR" dirty="0"/>
            </a:br>
            <a:r>
              <a:rPr lang="fa-IR" dirty="0"/>
              <a:t>شدت اشتیاق دارد؛</a:t>
            </a:r>
            <a:br>
              <a:rPr lang="en-GB" dirty="0"/>
            </a:br>
            <a:r>
              <a:rPr lang="fa-IR" dirty="0"/>
              <a:t>همچنان ای خدا جان من اشتیاق</a:t>
            </a:r>
            <a:br>
              <a:rPr lang="en-GB" dirty="0"/>
            </a:br>
            <a:r>
              <a:rPr lang="fa-IR" dirty="0"/>
              <a:t>شدید برای تو دارد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605DEA-6FF1-4C46-B289-4FEF07E329B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740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529020-7D4E-DD43-A421-5696AE22ACA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5899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058A7EB-60BE-4E4A-B246-F5142EF6EDC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382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0083BC-ED86-F249-A791-2521E6964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35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7C7917-F935-D244-8FC1-347F76B8FFC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147787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398B8F-06FB-0E45-B8F2-3962ACEFCD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3259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FC48BA8-F6B4-E24A-AF26-22ECECC7021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89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49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بر خدا امید دار زیرا که او را</a:t>
            </a:r>
            <a:br>
              <a:rPr lang="fa-IR" dirty="0"/>
            </a:br>
            <a:r>
              <a:rPr lang="fa-IR" dirty="0"/>
              <a:t>باز حمد خواهم گفت</a:t>
            </a:r>
            <a:br>
              <a:rPr lang="fa-IR" dirty="0"/>
            </a:br>
            <a:r>
              <a:rPr lang="fa-IR" dirty="0"/>
              <a:t>بر خدا امید دار زیرا که او را</a:t>
            </a:r>
            <a:br>
              <a:rPr lang="fa-IR" dirty="0"/>
            </a:br>
            <a:r>
              <a:rPr lang="fa-IR" dirty="0"/>
              <a:t>باز حمد خواهم گفت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720413-9C62-6D41-8990-6A0B9FEDD6E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740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6A0018-0CD3-6F4F-BCB4-078494F4617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5899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62EDEA-96F7-3B4C-9DEB-15845B565E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82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986AE8-0725-1242-8E3A-7431A6814A7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835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292A04-B3A2-AD44-92E3-FD792D03E2B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147787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FC1A2A-5A36-D04C-A334-F71AD3A3A67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3259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8B205B-CCCC-3F4F-A4D8-1D3A159CBED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89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58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که نجات روی من</a:t>
            </a:r>
            <a:br>
              <a:rPr lang="en-GB" dirty="0"/>
            </a:br>
            <a:r>
              <a:rPr lang="fa-IR" dirty="0"/>
              <a:t>و خدای من است</a:t>
            </a:r>
            <a:br>
              <a:rPr lang="fa-IR" dirty="0"/>
            </a:br>
            <a:r>
              <a:rPr lang="fa-IR" dirty="0"/>
              <a:t>که نجات روی من</a:t>
            </a:r>
            <a:br>
              <a:rPr lang="en-GB" dirty="0"/>
            </a:br>
            <a:r>
              <a:rPr lang="fa-IR" dirty="0"/>
              <a:t>و خدای من است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EE5786-535E-F34A-8E83-A7DF3AF3532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740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42027CD-ED62-AF4C-A649-8ECC67E7FB2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5899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9AC1CB-59D1-9B4C-A3D7-3C70503015C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382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D15C44-E1BD-564E-B71D-15405A390DA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835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6078D1-BE80-B943-8A24-9BCA1E5B3BD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147787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6EEF64-0F7F-224B-9E9C-E3D9C1EBD0F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43259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DDD384-2A4F-2645-B1D3-0D9D9E4CD76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89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257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چنانکه آهو برای </a:t>
            </a:r>
            <a:r>
              <a:rPr lang="fa-IR" dirty="0" err="1"/>
              <a:t>نهرهای</a:t>
            </a:r>
            <a:r>
              <a:rPr lang="fa-IR" dirty="0"/>
              <a:t> آب</a:t>
            </a:r>
            <a:br>
              <a:rPr lang="fa-IR" dirty="0"/>
            </a:br>
            <a:r>
              <a:rPr lang="fa-IR" dirty="0"/>
              <a:t>شدت اشتیاق دارد؛</a:t>
            </a:r>
            <a:br>
              <a:rPr lang="en-GB" dirty="0"/>
            </a:br>
            <a:r>
              <a:rPr lang="fa-IR" dirty="0"/>
              <a:t>همچنان ای خدا جان من اشتیاق</a:t>
            </a:r>
            <a:br>
              <a:rPr lang="en-GB" dirty="0"/>
            </a:br>
            <a:r>
              <a:rPr lang="fa-IR" dirty="0"/>
              <a:t>شدید برای تو دارد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08CA9F-513E-0240-AB35-F05E37527A9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6740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A40CC2B-E126-EE49-877F-D3C1B24ECB0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5899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B8311B-7070-C24A-89A9-05C03E5E12D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5382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B67F01-7148-094C-8367-3296E05773F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58352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159974-F285-0D4F-9717-52826510D6AB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147787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956821-9879-9544-933E-3B51FD408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259" y="6261351"/>
            <a:ext cx="279832" cy="279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9EF568D-E60A-F540-98FD-B4718124749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168909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9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413</TotalTime>
  <Words>154</Words>
  <Application>Microsoft Macintosh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IRANSans Black</vt:lpstr>
      <vt:lpstr>Calibri</vt:lpstr>
      <vt:lpstr>Arial</vt:lpstr>
      <vt:lpstr>سرودنامه</vt:lpstr>
      <vt:lpstr>چنانکه آهو</vt:lpstr>
      <vt:lpstr>چنانکه آهو برای نهرهای آب شدت اشتیاق دارد؛ همچنان ای خدا جان من اشتیاق شدید برای تو دارد</vt:lpstr>
      <vt:lpstr>چنانکه آهو برای نهرهای آب شدت اشتیاق دارد؛ همچنان ای خدا جان من اشتیاق شدید برای تو دارد</vt:lpstr>
      <vt:lpstr>جان من تشنۀ خداست تشنۀ خدای حی که کی بیایم به حضور خدا حاضر شوم</vt:lpstr>
      <vt:lpstr>چنانکه آهو برای نهرهای آب شدت اشتیاق دارد؛ همچنان ای خدا جان من اشتیاق شدید برای تو دارد</vt:lpstr>
      <vt:lpstr>بر خدا امید دار زیرا که او را باز حمد خواهم گفت بر خدا امید دار زیرا که او را باز حمد خواهم گفت</vt:lpstr>
      <vt:lpstr>که نجات روی من و خدای من است که نجات روی من و خدای من است</vt:lpstr>
      <vt:lpstr>چنانکه آهو برای نهرهای آب شدت اشتیاق دارد؛ همچنان ای خدا جان من اشتیاق شدید برای تو دارد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30</cp:revision>
  <dcterms:created xsi:type="dcterms:W3CDTF">2019-11-23T21:59:34Z</dcterms:created>
  <dcterms:modified xsi:type="dcterms:W3CDTF">2021-06-30T13:08:02Z</dcterms:modified>
  <cp:category/>
</cp:coreProperties>
</file>