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RANSans Black" panose="020B0506030804020204" pitchFamily="34" charset="-7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0"/>
    <p:restoredTop sz="94638"/>
  </p:normalViewPr>
  <p:slideViewPr>
    <p:cSldViewPr snapToGrid="0" snapToObjects="1">
      <p:cViewPr varScale="1">
        <p:scale>
          <a:sx n="140" d="100"/>
          <a:sy n="140" d="100"/>
        </p:scale>
        <p:origin x="232" y="16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1442/11/21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1442/11/21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30/06/2021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قلب من دست توست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 عیسی ای عیسی</a:t>
            </a:r>
            <a:br>
              <a:rPr lang="fa-IR" dirty="0"/>
            </a:br>
            <a:r>
              <a:rPr lang="fa-IR" dirty="0"/>
              <a:t>خداوند و </a:t>
            </a:r>
            <a:r>
              <a:rPr lang="fa-IR" dirty="0" err="1"/>
              <a:t>شاهم</a:t>
            </a:r>
            <a:br>
              <a:rPr lang="en-GB" dirty="0"/>
            </a:br>
            <a:r>
              <a:rPr lang="fa-IR" dirty="0"/>
              <a:t>تو هستی سرور و</a:t>
            </a:r>
            <a:br>
              <a:rPr lang="fa-IR" dirty="0"/>
            </a:br>
            <a:r>
              <a:rPr lang="fa-IR" dirty="0"/>
              <a:t>تو هستی حیات من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A3C1C-B33C-DC42-9016-0D639DEE4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7978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575004-1E56-F942-B122-C2056484FF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38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19791C-3607-814D-908D-18E3D33A3DE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2120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DA5268-E62B-2D4F-8BB4-D8BF0B4928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0049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5C2E97-FD18-C845-8B40-42669504D2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5907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7D453-B283-204D-A9F0-8084C4316D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76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8F78FE-61B8-BF42-9558-937B69CB5FE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4191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44B444-5728-F84D-99C9-038D845691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626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6C541A-FA6B-4B4D-850D-7FBFBF5DF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33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2EABD6-AC2D-CD4C-A0E5-648FD8B1FB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040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3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 عیسی ای عیسی</a:t>
            </a:r>
            <a:br>
              <a:rPr lang="fa-IR" dirty="0"/>
            </a:br>
            <a:r>
              <a:rPr lang="fa-IR" dirty="0"/>
              <a:t>خداوند و </a:t>
            </a:r>
            <a:r>
              <a:rPr lang="fa-IR" dirty="0" err="1"/>
              <a:t>شاهم</a:t>
            </a:r>
            <a:br>
              <a:rPr lang="en-GB" dirty="0"/>
            </a:br>
            <a:r>
              <a:rPr lang="fa-IR" dirty="0"/>
              <a:t>تو هستی سرور و</a:t>
            </a:r>
            <a:br>
              <a:rPr lang="fa-IR" dirty="0"/>
            </a:br>
            <a:r>
              <a:rPr lang="fa-IR" dirty="0"/>
              <a:t>تو هستی حیات من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8AE3C-8B01-4745-8676-AC8DC04641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7978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3AA894-A620-9C46-B240-C286A88969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38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31FEF-701A-9F4F-AEB2-E702075268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2120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92EF8-269D-5149-942E-829CE133C9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0049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31B31C-C66E-FD4D-A15E-9FD433FFC1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5907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EF6AB-CBD1-FD4C-976E-0EF5DB7CFA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76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BD4932-546D-D647-A01E-ED2CAC9E3D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4191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DAC2DC-AAB7-6F47-8867-2F1168976E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626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FA62E5-74F0-0741-8546-6A10D44C4B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833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9253FE-5BC2-4C4D-B644-A649FE877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40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4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قلب من دست توست</a:t>
            </a:r>
            <a:br>
              <a:rPr lang="fa-IR" dirty="0"/>
            </a:br>
            <a:r>
              <a:rPr lang="fa-IR" dirty="0"/>
              <a:t>جانم سر مست توست</a:t>
            </a:r>
            <a:br>
              <a:rPr lang="en-GB" dirty="0"/>
            </a:br>
            <a:r>
              <a:rPr lang="fa-IR" dirty="0"/>
              <a:t>گر اسیر </a:t>
            </a:r>
            <a:r>
              <a:rPr lang="fa-IR" dirty="0" err="1"/>
              <a:t>دنیام</a:t>
            </a:r>
            <a:br>
              <a:rPr lang="fa-IR" dirty="0"/>
            </a:br>
            <a:r>
              <a:rPr lang="fa-IR" dirty="0"/>
              <a:t>آزادیم دست توست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7978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3836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212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0049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E88D1D-DFB5-2541-8F74-2253746E58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5907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8D0175-DDE3-0D42-ACCE-7B50AE671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765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FD1102-3FB0-7C45-ACAC-C8DBFD1CA2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4191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A9E6B5-6F1E-6F4E-A134-91328AE0FF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6262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395E059-56A7-C043-A5E1-735C79FF53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8333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ADA0B6B-83AD-FD49-A516-F1E0BB4711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040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وقتی یار ندارم</a:t>
            </a:r>
            <a:br>
              <a:rPr lang="fa-IR" dirty="0"/>
            </a:br>
            <a:r>
              <a:rPr lang="fa-IR" dirty="0"/>
              <a:t>تو هستی یار من</a:t>
            </a:r>
            <a:br>
              <a:rPr lang="en-GB" dirty="0"/>
            </a:br>
            <a:r>
              <a:rPr lang="fa-IR" dirty="0"/>
              <a:t>وقتی من بیمارم</a:t>
            </a:r>
            <a:br>
              <a:rPr lang="fa-IR" dirty="0"/>
            </a:br>
            <a:r>
              <a:rPr lang="fa-IR" dirty="0"/>
              <a:t>تویی درمان من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16CBF-5019-1D49-BCDC-62BE562B20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797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EFD587-548F-3C44-9451-625FB9FF3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83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D68890-3FC9-B540-8B56-B72191A8C4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212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F384C-6D55-7945-B692-F6CD4E9508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0049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EF66F5-6B21-DE4C-8921-CEC276D785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5907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63298D-E984-A84B-BCA2-C3520C57F6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765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5CF4AF-05C8-4D45-BC5A-A8EBB6714F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4191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152203-8C9C-FE46-87C1-60DF500D0D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6262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E5ECFE-1E0D-C245-890E-42343508C9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8333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0C034A-7566-5B49-B9BD-870957CA52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040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5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 عیسی میدونی</a:t>
            </a:r>
            <a:br>
              <a:rPr lang="fa-IR" dirty="0"/>
            </a:br>
            <a:r>
              <a:rPr lang="fa-IR" dirty="0"/>
              <a:t>به عشقت </a:t>
            </a:r>
            <a:r>
              <a:rPr lang="fa-IR" dirty="0" err="1"/>
              <a:t>اسیرم</a:t>
            </a:r>
            <a:br>
              <a:rPr lang="fa-IR" dirty="0"/>
            </a:br>
            <a:r>
              <a:rPr lang="fa-IR" dirty="0"/>
              <a:t>تو اگر نباشی</a:t>
            </a:r>
            <a:br>
              <a:rPr lang="fa-IR" dirty="0"/>
            </a:br>
            <a:r>
              <a:rPr lang="fa-IR" dirty="0"/>
              <a:t>بی تو من میمیرم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5D30F-CA9C-C049-BA18-5DA8676479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7978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9455B9-2E4B-8246-BCAD-43C9E39880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38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E06B0C-1654-EE48-8025-541636BE5A8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2120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715E45-32F2-6540-9D5A-0C8847B2DB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0049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70F0EB-7030-5E4C-BA26-45287E3AD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907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9D8314-14E7-044C-BC4F-5864FD04C1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76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EBEDFD-C6F3-4444-AC0C-D45CD61EC9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4191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43786-24B0-D445-BBDC-4975E76B16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626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E0D52A-0CAC-9742-88E0-93D1CF1CA5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833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ED6878-726F-864E-B07D-B243FE7C16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040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6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 عیسی ای عیسی</a:t>
            </a:r>
            <a:br>
              <a:rPr lang="fa-IR" dirty="0"/>
            </a:br>
            <a:r>
              <a:rPr lang="fa-IR" dirty="0"/>
              <a:t>خداوند و </a:t>
            </a:r>
            <a:r>
              <a:rPr lang="fa-IR" dirty="0" err="1"/>
              <a:t>شاهم</a:t>
            </a:r>
            <a:br>
              <a:rPr lang="en-GB" dirty="0"/>
            </a:br>
            <a:r>
              <a:rPr lang="fa-IR" dirty="0"/>
              <a:t>تو هستی سرور و</a:t>
            </a:r>
            <a:br>
              <a:rPr lang="fa-IR" dirty="0"/>
            </a:br>
            <a:r>
              <a:rPr lang="fa-IR" dirty="0"/>
              <a:t>تو هستی حیات من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CAF21-6595-4D45-81CA-B32B025A7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978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E6F50E-4929-5F42-8CA8-219FF9A0FE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38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3D7274-42FC-934B-9FC6-03B4ED7BC0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2120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DECA98-35D4-2145-8432-FA651E25B9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0049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130E9E-D071-9E46-98DB-95E1AC0F8E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5907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00C878-867D-EC4E-ADCA-5EFD90A5EE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76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7218DD-A07F-864A-86B9-185E80863E9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4191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3DCDCC-4EDB-F54F-9309-7C998CCAD0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626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5D809F-B65A-054C-81A2-79D350383E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833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C6EF8A-5C4F-384B-8EC1-0010E19392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040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3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 عیسی ای عیسی</a:t>
            </a:r>
            <a:br>
              <a:rPr lang="fa-IR" dirty="0"/>
            </a:br>
            <a:r>
              <a:rPr lang="fa-IR" dirty="0"/>
              <a:t>خداوند و </a:t>
            </a:r>
            <a:r>
              <a:rPr lang="fa-IR" dirty="0" err="1"/>
              <a:t>شاهم</a:t>
            </a:r>
            <a:br>
              <a:rPr lang="en-GB" dirty="0"/>
            </a:br>
            <a:r>
              <a:rPr lang="fa-IR" dirty="0"/>
              <a:t>تو هستی سرور و</a:t>
            </a:r>
            <a:br>
              <a:rPr lang="fa-IR" dirty="0"/>
            </a:br>
            <a:r>
              <a:rPr lang="fa-IR" dirty="0"/>
              <a:t>تو هستی حیات من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B98F5B-2726-6D41-B03A-52FFECCE37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7978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559E72-9897-9045-A1CD-29DD0F0F92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38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48B334-702C-844B-9B8D-8C5F6957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2120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B16B33-DF5A-B449-9D51-19B9178D0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049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849B3C-0AD4-E945-9292-3B332B779A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5907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49A351-213B-1643-B34A-A1185E9A6F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76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5AEE13-C9DA-3D45-AA3A-F6C6AD55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4191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48B315-5217-CD48-8FEE-73D36B41988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626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45F914-74B8-1F4C-A473-E9CA522DD9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833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5AEBC8-1045-BE4C-931D-4F1776ED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040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0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چون روم در دعا</a:t>
            </a:r>
            <a:br>
              <a:rPr lang="fa-IR" dirty="0"/>
            </a:br>
            <a:r>
              <a:rPr lang="fa-IR" dirty="0"/>
              <a:t>در حضور خدا</a:t>
            </a:r>
            <a:br>
              <a:rPr lang="en-GB" dirty="0"/>
            </a:br>
            <a:r>
              <a:rPr lang="fa-IR" dirty="0"/>
              <a:t>با مهر </a:t>
            </a:r>
            <a:r>
              <a:rPr lang="fa-IR" dirty="0" err="1"/>
              <a:t>عظیمش</a:t>
            </a:r>
            <a:br>
              <a:rPr lang="fa-IR" dirty="0"/>
            </a:br>
            <a:r>
              <a:rPr lang="fa-IR" dirty="0"/>
              <a:t>گوید فرزند بیا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11D84-5D30-E54C-8B67-23ADEDE058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7978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D1A539-F072-F147-B494-BD7BA2E530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38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CC01E-75D9-834A-B199-B815CE609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120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3E69C-BF74-6A49-AA91-1A2C708E87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0049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22D5FD-DBB1-4743-9BCD-EE5A229064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5907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19A480-1E8D-EF47-880A-EC8F5A8756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76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B68970-F58D-F94A-8AFC-0C535772C1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4191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755AE0-ED61-5D49-A470-B44EA3C5AC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626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171AC0-E533-4545-95B8-55AB72A333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833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9F6C4E-CA3C-824B-83CF-1AA9FC8B24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040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گر شادی </a:t>
            </a:r>
            <a:r>
              <a:rPr lang="fa-IR" dirty="0" err="1"/>
              <a:t>می‌خواهی</a:t>
            </a:r>
            <a:br>
              <a:rPr lang="fa-IR" dirty="0"/>
            </a:br>
            <a:r>
              <a:rPr lang="fa-IR" dirty="0"/>
              <a:t>من شادی آوردم</a:t>
            </a:r>
            <a:br>
              <a:rPr lang="en-GB" dirty="0"/>
            </a:br>
            <a:r>
              <a:rPr lang="fa-IR" dirty="0" err="1"/>
              <a:t>بركت</a:t>
            </a:r>
            <a:r>
              <a:rPr lang="fa-IR" dirty="0"/>
              <a:t> و قوت</a:t>
            </a:r>
            <a:br>
              <a:rPr lang="fa-IR" dirty="0"/>
            </a:br>
            <a:r>
              <a:rPr lang="fa-IR" dirty="0"/>
              <a:t>بهر تو آوردم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A87158-A2EA-6245-B2A6-00E04A97C8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7978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4E2F50-D898-C741-A520-116B7F3188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38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33DE54-830B-F94C-8F11-7841E187547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2120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0DD5E4-2A05-E443-BB9D-ACF84207AC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0049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7B817-1B6D-8847-A5BA-BA727CB406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5907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07257D-7F73-6740-9E1A-F7705871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76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1950A0-D983-7C40-A19B-FAE860915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191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88FAC2-64E0-384E-B4A1-D7B19759D7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626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78E333-2570-3C41-9E2E-CCA9D4545A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833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414630-5D38-4648-B1C4-C1175CE08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040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5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فیض عجیب او</a:t>
            </a:r>
            <a:br>
              <a:rPr lang="fa-IR" dirty="0"/>
            </a:br>
            <a:r>
              <a:rPr lang="fa-IR" dirty="0"/>
              <a:t>آرام جان من</a:t>
            </a:r>
            <a:br>
              <a:rPr lang="fa-IR" dirty="0"/>
            </a:br>
            <a:r>
              <a:rPr lang="fa-IR" dirty="0"/>
              <a:t>ای عیسی </a:t>
            </a:r>
            <a:r>
              <a:rPr lang="fa-IR" dirty="0" err="1"/>
              <a:t>صلیبت</a:t>
            </a:r>
            <a:br>
              <a:rPr lang="fa-IR" dirty="0"/>
            </a:br>
            <a:r>
              <a:rPr lang="fa-IR" dirty="0"/>
              <a:t>فخر است و تاج من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4B6FB-47FB-E149-BDCC-BC71F33BB2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7978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EEE510-E7C0-0240-B3DE-CD44D09CDE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3836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6B9F82-03B7-0A46-A279-7CBB3582F7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2120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DC3045-7D17-7E4C-8DDB-A163F0076C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0049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790726-89CA-0A48-8434-8E452D9DFE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5907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F44B32-9398-6C4A-B0F3-149A1BDDFF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76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FF4C71-104F-F549-9B6C-E385EDCAB9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4191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BBFBEE-A246-FC4A-83C2-96E1AA7BC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26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5BA6BD-434B-444D-A871-0E09781CEE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833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6914DB-BEEC-C242-B14F-B74B0B6BDE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040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1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424</TotalTime>
  <Words>173</Words>
  <Application>Microsoft Macintosh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IRANSans Black</vt:lpstr>
      <vt:lpstr>Calibri</vt:lpstr>
      <vt:lpstr>Arial</vt:lpstr>
      <vt:lpstr>سرودنامه</vt:lpstr>
      <vt:lpstr>قلب من دست توست</vt:lpstr>
      <vt:lpstr>قلب من دست توست جانم سر مست توست گر اسیر دنیام آزادیم دست توست</vt:lpstr>
      <vt:lpstr>وقتی یار ندارم تو هستی یار من وقتی من بیمارم تویی درمان من</vt:lpstr>
      <vt:lpstr>ای عیسی میدونی به عشقت اسیرم تو اگر نباشی بی تو من میمیرم</vt:lpstr>
      <vt:lpstr>ای عیسی ای عیسی خداوند و شاهم تو هستی سرور و تو هستی حیات من</vt:lpstr>
      <vt:lpstr>ای عیسی ای عیسی خداوند و شاهم تو هستی سرور و تو هستی حیات من</vt:lpstr>
      <vt:lpstr>چون روم در دعا در حضور خدا با مهر عظیمش گوید فرزند بیا</vt:lpstr>
      <vt:lpstr>گر شادی می‌خواهی من شادی آوردم بركت و قوت بهر تو آوردم</vt:lpstr>
      <vt:lpstr>فیض عجیب او آرام جان من ای عیسی صلیبت فخر است و تاج من</vt:lpstr>
      <vt:lpstr>ای عیسی ای عیسی خداوند و شاهم تو هستی سرور و تو هستی حیات من</vt:lpstr>
      <vt:lpstr>ای عیسی ای عیسی خداوند و شاهم تو هستی سرور و تو هستی حیات من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32</cp:revision>
  <dcterms:created xsi:type="dcterms:W3CDTF">2019-11-23T21:59:34Z</dcterms:created>
  <dcterms:modified xsi:type="dcterms:W3CDTF">2021-06-30T13:19:04Z</dcterms:modified>
  <cp:category/>
</cp:coreProperties>
</file>