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RANSans Black" panose="020B0506030804020204" pitchFamily="34" charset="-78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3"/>
    <p:restoredTop sz="94638"/>
  </p:normalViewPr>
  <p:slideViewPr>
    <p:cSldViewPr snapToGrid="0" snapToObjects="1">
      <p:cViewPr>
        <p:scale>
          <a:sx n="160" d="100"/>
          <a:sy n="160" d="100"/>
        </p:scale>
        <p:origin x="296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1443/3/12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1443/3/12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18/10/2021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ستایش، حرمت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ستایش حرمت، جلال و قوت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از آن تختنشین و بره تا </a:t>
            </a:r>
            <a:r>
              <a:rPr lang="fa-IR" dirty="0" err="1">
                <a:effectLst/>
              </a:rPr>
              <a:t>ابدالاباد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ستایش حرمت، جلال و قوت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از آن تختنشین و بره تا </a:t>
            </a:r>
            <a:r>
              <a:rPr lang="fa-IR" dirty="0" err="1">
                <a:effectLst/>
              </a:rPr>
              <a:t>ابدالاباد</a:t>
            </a:r>
            <a:endParaRPr lang="fa-IR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26669-DD77-9F48-9E1D-CBE88AC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29CD33-5B59-1846-B4EC-3D8FDC441E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EA2E6-09B9-354C-BDBB-4BFD01FAB4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4E1F23-08E4-2346-8B1D-2851EB2B6F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4AF18D-1948-F44B-A299-9E1B3EB772F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4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170C4-2213-4244-A306-AB2636E4327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EE1F61-5045-9643-A93C-D4A849809B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00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E469C2-B03C-9C4F-86A2-8FDD0ABA74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E92E06-3E7E-404A-BFD9-F81EF647F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93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8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ستایش حرمت، جلال و قوت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از آن تختنشین و بره تا </a:t>
            </a:r>
            <a:r>
              <a:rPr lang="fa-IR" dirty="0" err="1">
                <a:effectLst/>
              </a:rPr>
              <a:t>ابدالاباد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ستایش حرمت، جلال و قوت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از آن تختنشین و بره تا </a:t>
            </a:r>
            <a:r>
              <a:rPr lang="fa-IR" dirty="0" err="1">
                <a:effectLst/>
              </a:rPr>
              <a:t>ابدالاباد</a:t>
            </a:r>
            <a:endParaRPr lang="fa-IR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52E8E-74C9-ED4C-A58D-9AB4ED7AFE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042569-FAEF-8F4C-B001-9F8C49A1B9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CF69DE-94CE-0D4C-B57D-1D309AB07D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662C17-D3BB-5546-9AAF-EFD1B69141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2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2E76BD4-9C85-7645-A399-DFD5376BDC6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46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EAFED8-B803-EC40-B21A-0C79F4F3528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4337DE-8062-9A4E-A8BB-30E81E4E4F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00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B15704-E088-3547-9D45-A6FFBADB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D73EE4-AAAB-AE4B-94D5-FB90F11062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effectLst/>
              </a:rPr>
              <a:t>برهٔ</a:t>
            </a:r>
            <a:r>
              <a:rPr lang="fa-IR" dirty="0">
                <a:effectLst/>
              </a:rPr>
              <a:t> خدا، جانش را در راه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نجات مردم قربانی </a:t>
            </a:r>
            <a:r>
              <a:rPr lang="fa-IR" dirty="0" err="1">
                <a:effectLst/>
              </a:rPr>
              <a:t>كرد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لایق است </a:t>
            </a:r>
            <a:r>
              <a:rPr lang="fa-IR" dirty="0" err="1">
                <a:effectLst/>
              </a:rPr>
              <a:t>كه</a:t>
            </a:r>
            <a:r>
              <a:rPr lang="fa-IR" dirty="0">
                <a:effectLst/>
              </a:rPr>
              <a:t> او، باشد صاحب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جلال و قوت، حکمت و دولت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30311B-9FAB-1F40-B784-6C5D5151E6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EF2D11-833D-4148-A672-8DD792D9C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A15E41-8A9E-9C43-BD3D-8384DFB47C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958D17-A14E-2048-9F0C-FBA71B6C35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F5BF50-5F19-5E49-8695-ACFAECF71BB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46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496132-4A63-5247-B435-39182A60E7F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82C5E3-2A7D-C241-9C82-E65974A579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008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9C9E65-9CEC-D548-9238-6E008B42AD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27961C-8576-C54A-B213-A4C4E567C3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ستایش حرمت، جلال و قوت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از آن تختنشین و بره تا </a:t>
            </a:r>
            <a:r>
              <a:rPr lang="fa-IR" dirty="0" err="1">
                <a:effectLst/>
              </a:rPr>
              <a:t>ابدالاباد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ستایش حرمت، جلال و قوت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از آن تختنشین و بره تا </a:t>
            </a:r>
            <a:r>
              <a:rPr lang="fa-IR" dirty="0" err="1">
                <a:effectLst/>
              </a:rPr>
              <a:t>ابدالاباد</a:t>
            </a:r>
            <a:endParaRPr lang="fa-IR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56A139-09BF-E44F-A1E2-80F33488F5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7110F0-66C7-5D41-89DF-90AECCB76C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C1D58C-50CA-8B48-8AFA-561F3074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686009-3E9B-4344-BA36-941BC966D3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69B55C-183A-7D47-AC7E-EE2574A56D6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46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1F8247-68A8-E840-BB89-368D1DBB863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F902D6-D080-3047-B057-EA96C731A2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008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9FC5FB-FFE2-A64F-A893-6E24F94427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4649FB-0673-1F49-8ED4-41245F30BA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لیاقت داری طومار را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از پدرت بگیری، مهرش </a:t>
            </a:r>
            <a:r>
              <a:rPr lang="fa-IR" dirty="0" err="1">
                <a:effectLst/>
              </a:rPr>
              <a:t>بازكنی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لیاقت داری آن را بخوانی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چونکه </a:t>
            </a:r>
            <a:r>
              <a:rPr lang="fa-IR" dirty="0" err="1">
                <a:effectLst/>
              </a:rPr>
              <a:t>جانت</a:t>
            </a:r>
            <a:r>
              <a:rPr lang="fa-IR" dirty="0">
                <a:effectLst/>
              </a:rPr>
              <a:t> را قربانی </a:t>
            </a:r>
            <a:r>
              <a:rPr lang="fa-IR" dirty="0" err="1">
                <a:effectLst/>
              </a:rPr>
              <a:t>كردی</a:t>
            </a:r>
            <a:endParaRPr lang="fa-IR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733C98-BB61-974F-8B22-96F0F7B019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B662A1-84AB-784D-BAA7-C2DBAD5072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8FB1CD-FAC5-C04B-87AE-90ABE532F4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358EF5-07FC-3A4F-9094-2436403CF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6212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CC84A-FB6E-B247-B937-09590E7BC93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4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5F9299-DF3C-6849-A813-05EE5B336A0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BDE06D-DD1D-5942-B15B-73254D364E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00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43D514-6C36-F44F-B4E6-56FDBA494A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0F3518-72A5-9E45-9A0A-28724F1D8D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9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ستایش حرمت، جلال و قوت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از آن تختنشین و بره تا </a:t>
            </a:r>
            <a:r>
              <a:rPr lang="fa-IR" dirty="0" err="1">
                <a:effectLst/>
              </a:rPr>
              <a:t>ابدالاباد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ستایش حرمت، جلال و قوت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از آن تختنشین و بره تا </a:t>
            </a:r>
            <a:r>
              <a:rPr lang="fa-IR" dirty="0" err="1">
                <a:effectLst/>
              </a:rPr>
              <a:t>ابدالاباد</a:t>
            </a:r>
            <a:endParaRPr lang="fa-IR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2529C-4872-734D-8F15-3A3CA93F3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67FDF5-AB5A-E048-A4BB-C00E7F0817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4F34B-0ADA-CB46-9E53-2B91F09331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06A6C9-1839-9548-8017-5B34F568DEE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B89A5E-CA22-B44B-9828-F192919CCD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4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4FBA53-6C4E-FB45-B148-B101971E31E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D1F168-D23C-0045-BD59-5A899C225F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00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58F0C-E9C7-814C-9E0C-D3C82BCD23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206B9F-4AC7-5D4C-9045-40F94AB107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0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به خون خود مردم را از هر ملت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خریده‌ای</a:t>
            </a:r>
            <a:r>
              <a:rPr lang="fa-IR" dirty="0">
                <a:effectLst/>
              </a:rPr>
              <a:t> و آزاد </a:t>
            </a:r>
            <a:r>
              <a:rPr lang="fa-IR" dirty="0" err="1">
                <a:effectLst/>
              </a:rPr>
              <a:t>كرده‌ای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ایشان را مثل </a:t>
            </a:r>
            <a:r>
              <a:rPr lang="fa-IR" dirty="0" err="1">
                <a:effectLst/>
              </a:rPr>
              <a:t>هدیه‌ای</a:t>
            </a:r>
            <a:r>
              <a:rPr lang="fa-IR" dirty="0">
                <a:effectLst/>
              </a:rPr>
              <a:t> زیبا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به حضور وی تقدیم </a:t>
            </a:r>
            <a:r>
              <a:rPr lang="fa-IR" dirty="0" err="1">
                <a:effectLst/>
              </a:rPr>
              <a:t>كرده‌ای</a:t>
            </a:r>
            <a:endParaRPr lang="fa-IR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61F89-F537-4149-9C8D-E0F97977CC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E00258-3DD5-FC46-ADDF-4D58DBF9BE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519519-5774-DA4C-8878-574D0BB939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83F2A1-C846-F443-B14D-EB5D74DE29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C5A188-B564-B845-BD8C-2073BB6707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5004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239A02-19B9-1E44-8C87-83E2F188F97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4396C9-F31B-3541-BB87-1107172B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00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3B47D5-5011-C14B-A449-9D2F7DE67B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4E94C-108E-4047-B98B-1F98013D2E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2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ستایش حرمت، جلال و قوت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از آن تختنشین و بره تا </a:t>
            </a:r>
            <a:r>
              <a:rPr lang="fa-IR" dirty="0" err="1">
                <a:effectLst/>
              </a:rPr>
              <a:t>ابدالاباد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ستایش حرمت، جلال و قوت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از آن تختنشین و بره تا </a:t>
            </a:r>
            <a:r>
              <a:rPr lang="fa-IR" dirty="0" err="1">
                <a:effectLst/>
              </a:rPr>
              <a:t>ابدالاباد</a:t>
            </a:r>
            <a:endParaRPr lang="fa-IR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5B86F-D05B-E247-A8E2-D24A200A9C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50A0DE-16DD-7E47-A432-519A938812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904DFD-0062-5640-A947-C33E161749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1F0200-5E0B-7F44-B43C-C92269F009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40174-F0C3-6945-A539-E56DC6A2F87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4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1295C4-6686-264D-A1B0-A44B9335540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797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0319D0-ABC0-3C4F-81FA-B8267D99E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00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1F2A96-D249-7541-AE28-E3317B4D86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8573B9-B0D9-B54F-861F-34E8D99CD3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3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ایشان را به سلطنت رساندی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مثل </a:t>
            </a:r>
            <a:r>
              <a:rPr lang="fa-IR" dirty="0" err="1">
                <a:effectLst/>
              </a:rPr>
              <a:t>كاهنان</a:t>
            </a:r>
            <a:r>
              <a:rPr lang="fa-IR" dirty="0">
                <a:effectLst/>
              </a:rPr>
              <a:t> خدای ما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ستایش </a:t>
            </a:r>
            <a:r>
              <a:rPr lang="fa-IR" dirty="0" err="1">
                <a:effectLst/>
              </a:rPr>
              <a:t>میكنم</a:t>
            </a:r>
            <a:r>
              <a:rPr lang="fa-IR" dirty="0">
                <a:effectLst/>
              </a:rPr>
              <a:t> نام تو را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خداوند ما، خداوند ما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640B4-F1E0-0B4F-B6F1-04FA5AEF7A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588390-5298-5A41-973D-2902280377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8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866FF-5B07-CB4C-8BB5-8F3424C4ED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0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1D9F0B-9F00-FE40-9720-BF8321ED3F3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212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995C94-A487-3A4D-88AB-45428834CF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004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2B05F6-E2C3-4B44-8BD3-96920B4C7BD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3797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04A08-0B8E-F84C-8207-324F7BADCF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00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433E9A-A5CC-D047-A6FA-9453EE509D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F73DEC-4658-DA4C-89A6-326EA1E1B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1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541</TotalTime>
  <Words>246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IRANSans Black</vt:lpstr>
      <vt:lpstr>Calibri</vt:lpstr>
      <vt:lpstr>سرودنامه</vt:lpstr>
      <vt:lpstr>ستایش، حرمت</vt:lpstr>
      <vt:lpstr>ستایش حرمت، جلال و قوت از آن تختنشین و بره تا ابدالاباد ستایش حرمت، جلال و قوت از آن تختنشین و بره تا ابدالاباد</vt:lpstr>
      <vt:lpstr>برهٔ خدا، جانش را در راه نجات مردم قربانی كرد لایق است كه او، باشد صاحب جلال و قوت، حکمت و دولت</vt:lpstr>
      <vt:lpstr>ستایش حرمت، جلال و قوت از آن تختنشین و بره تا ابدالاباد ستایش حرمت، جلال و قوت از آن تختنشین و بره تا ابدالاباد</vt:lpstr>
      <vt:lpstr>لیاقت داری طومار را از پدرت بگیری، مهرش بازكنی لیاقت داری آن را بخوانی چونکه جانت را قربانی كردی</vt:lpstr>
      <vt:lpstr>ستایش حرمت، جلال و قوت از آن تختنشین و بره تا ابدالاباد ستایش حرمت، جلال و قوت از آن تختنشین و بره تا ابدالاباد</vt:lpstr>
      <vt:lpstr>به خون خود مردم را از هر ملت خریده‌ای و آزاد كرده‌ای ایشان را مثل هدیه‌ای زیبا به حضور وی تقدیم كرده‌ای</vt:lpstr>
      <vt:lpstr>ستایش حرمت، جلال و قوت از آن تختنشین و بره تا ابدالاباد ستایش حرمت، جلال و قوت از آن تختنشین و بره تا ابدالاباد</vt:lpstr>
      <vt:lpstr>ایشان را به سلطنت رساندی مثل كاهنان خدای ما ستایش میكنم نام تو را خداوند ما، خداوند ما</vt:lpstr>
      <vt:lpstr>ستایش حرمت، جلال و قوت از آن تختنشین و بره تا ابدالاباد ستایش حرمت، جلال و قوت از آن تختنشین و بره تا ابدالاباد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46</cp:revision>
  <dcterms:created xsi:type="dcterms:W3CDTF">2019-11-23T21:59:34Z</dcterms:created>
  <dcterms:modified xsi:type="dcterms:W3CDTF">2021-10-18T14:04:19Z</dcterms:modified>
  <cp:category/>
</cp:coreProperties>
</file>