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IRANSans Black" panose="020B0506030804020204" pitchFamily="34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2"/>
    <p:restoredTop sz="94638"/>
  </p:normalViewPr>
  <p:slideViewPr>
    <p:cSldViewPr snapToGrid="0" snapToObjects="1">
      <p:cViewPr>
        <p:scale>
          <a:sx n="213" d="100"/>
          <a:sy n="213" d="100"/>
        </p:scale>
        <p:origin x="-880" y="-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خواهم هر روز با تو راه روم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خواهم هر روز با تو راه روم</a:t>
            </a:r>
            <a:br>
              <a:rPr lang="fa-IR" dirty="0"/>
            </a:br>
            <a:r>
              <a:rPr lang="fa-IR" dirty="0"/>
              <a:t>صدایت را بشنوم</a:t>
            </a:r>
            <a:br>
              <a:rPr lang="fa-IR" dirty="0"/>
            </a:br>
            <a:r>
              <a:rPr lang="fa-IR" dirty="0"/>
              <a:t>مژده خوش </a:t>
            </a:r>
            <a:r>
              <a:rPr lang="fa-IR" dirty="0" err="1"/>
              <a:t>نجاتت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همه جا رسانم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2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( سلطان قلبم توئی عیسی</a:t>
            </a:r>
            <a:br>
              <a:rPr lang="fa-IR" dirty="0"/>
            </a:br>
            <a:r>
              <a:rPr lang="fa-IR" dirty="0"/>
              <a:t>مهر تو بی همتا</a:t>
            </a:r>
            <a:br>
              <a:rPr lang="fa-IR" dirty="0"/>
            </a:br>
            <a:r>
              <a:rPr lang="fa-IR" dirty="0"/>
              <a:t>خواهم هر روز با تو راه روم</a:t>
            </a:r>
            <a:br>
              <a:rPr lang="fa-IR" dirty="0"/>
            </a:br>
            <a:r>
              <a:rPr lang="fa-IR" dirty="0"/>
              <a:t>صدایت بشنوم ) ۲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اراده </a:t>
            </a:r>
            <a:r>
              <a:rPr lang="fa-IR" dirty="0" err="1"/>
              <a:t>ات</a:t>
            </a:r>
            <a:r>
              <a:rPr lang="fa-IR" dirty="0"/>
              <a:t> را نجویم</a:t>
            </a:r>
            <a:br>
              <a:rPr lang="fa-IR" dirty="0"/>
            </a:br>
            <a:r>
              <a:rPr lang="fa-IR" dirty="0"/>
              <a:t>ببخش مرا </a:t>
            </a:r>
            <a:r>
              <a:rPr lang="fa-IR" dirty="0" err="1"/>
              <a:t>مسیحم</a:t>
            </a:r>
            <a:br>
              <a:rPr lang="fa-IR" dirty="0"/>
            </a:br>
            <a:r>
              <a:rPr lang="fa-IR" dirty="0"/>
              <a:t>خواهم سویت شتابان دوم</a:t>
            </a:r>
            <a:br>
              <a:rPr lang="fa-IR" dirty="0"/>
            </a:br>
            <a:r>
              <a:rPr lang="fa-IR" dirty="0"/>
              <a:t>با تو راه روم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( سلطان قلبم توئی عیسی</a:t>
            </a:r>
            <a:br>
              <a:rPr lang="fa-IR" dirty="0"/>
            </a:br>
            <a:r>
              <a:rPr lang="fa-IR" dirty="0"/>
              <a:t>مهر تو بی همتا</a:t>
            </a:r>
            <a:br>
              <a:rPr lang="fa-IR" dirty="0"/>
            </a:br>
            <a:r>
              <a:rPr lang="fa-IR" dirty="0"/>
              <a:t>خواهم هر روز با تو راه روم</a:t>
            </a:r>
            <a:br>
              <a:rPr lang="fa-IR" dirty="0"/>
            </a:br>
            <a:r>
              <a:rPr lang="fa-IR" dirty="0"/>
              <a:t>صدایت بشنوم ) ۲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6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525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03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246</TotalTime>
  <Words>92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IRANSans Black</vt:lpstr>
      <vt:lpstr>Calibri</vt:lpstr>
      <vt:lpstr>Arial</vt:lpstr>
      <vt:lpstr>سرودنامه</vt:lpstr>
      <vt:lpstr>خواهم هر روز با تو راه روم</vt:lpstr>
      <vt:lpstr>خواهم هر روز با تو راه روم صدایت را بشنوم مژده خوش نجاتت را همه جا رسانم</vt:lpstr>
      <vt:lpstr>( سلطان قلبم توئی عیسی مهر تو بی همتا خواهم هر روز با تو راه روم صدایت بشنوم ) ۲</vt:lpstr>
      <vt:lpstr>چون اراده ات را نجویم ببخش مرا مسیحم خواهم سویت شتابان دوم با تو راه روم</vt:lpstr>
      <vt:lpstr>( سلطان قلبم توئی عیسی مهر تو بی همتا خواهم هر روز با تو راه روم صدایت بشنوم ) ۲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19</cp:revision>
  <dcterms:created xsi:type="dcterms:W3CDTF">2019-11-23T21:59:34Z</dcterms:created>
  <dcterms:modified xsi:type="dcterms:W3CDTF">2020-06-05T11:15:43Z</dcterms:modified>
  <cp:category/>
</cp:coreProperties>
</file>