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1"/>
    <p:restoredTop sz="94638"/>
  </p:normalViewPr>
  <p:slideViewPr>
    <p:cSldViewPr snapToGrid="0" snapToObjects="1">
      <p:cViewPr>
        <p:scale>
          <a:sx n="135" d="100"/>
          <a:sy n="135" d="100"/>
        </p:scale>
        <p:origin x="-2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18/11/2020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عشقی تازه در قلبم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عشقی تازه در قلبم</a:t>
            </a:r>
            <a:br>
              <a:rPr lang="fa-IR" dirty="0"/>
            </a:br>
            <a:r>
              <a:rPr lang="fa-IR" dirty="0"/>
              <a:t>ایجاد کن خداوند</a:t>
            </a:r>
            <a:br>
              <a:rPr lang="fa-IR" dirty="0"/>
            </a:br>
            <a:r>
              <a:rPr lang="fa-IR" dirty="0"/>
              <a:t>تا تو را دائماً</a:t>
            </a:r>
            <a:br>
              <a:rPr lang="fa-IR" dirty="0"/>
            </a:br>
            <a:r>
              <a:rPr lang="fa-IR" dirty="0"/>
              <a:t>در کنارم ببینم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عشقی تازه در قلبم</a:t>
            </a:r>
            <a:br>
              <a:rPr lang="fa-IR" dirty="0"/>
            </a:br>
            <a:r>
              <a:rPr lang="fa-IR" dirty="0"/>
              <a:t>ایجاد کن خداوند</a:t>
            </a:r>
            <a:br>
              <a:rPr lang="fa-IR" dirty="0"/>
            </a:br>
            <a:r>
              <a:rPr lang="fa-IR" dirty="0"/>
              <a:t>تا تو را دائماً</a:t>
            </a:r>
            <a:br>
              <a:rPr lang="fa-IR" dirty="0"/>
            </a:br>
            <a:r>
              <a:rPr lang="fa-IR" dirty="0"/>
              <a:t>در کنارم ببینم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شوقی تازه، </a:t>
            </a:r>
            <a:r>
              <a:rPr lang="fa-IR" dirty="0" err="1"/>
              <a:t>وجدی</a:t>
            </a:r>
            <a:r>
              <a:rPr lang="fa-IR" dirty="0"/>
              <a:t> جدید</a:t>
            </a:r>
            <a:br>
              <a:rPr lang="fa-IR" dirty="0"/>
            </a:br>
            <a:r>
              <a:rPr lang="fa-IR" dirty="0"/>
              <a:t>آواز تو، حیاتی نو</a:t>
            </a:r>
            <a:br>
              <a:rPr lang="fa-IR" dirty="0"/>
            </a:br>
            <a:r>
              <a:rPr lang="fa-IR" dirty="0"/>
              <a:t>روحی تازه، قلبی جدید</a:t>
            </a:r>
            <a:br>
              <a:rPr lang="fa-IR" dirty="0"/>
            </a:br>
            <a:r>
              <a:rPr lang="fa-IR" dirty="0"/>
              <a:t>قوت تو، خدمتی نو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عشقی تازه در قلبم</a:t>
            </a:r>
            <a:br>
              <a:rPr lang="fa-IR" dirty="0"/>
            </a:br>
            <a:r>
              <a:rPr lang="fa-IR" dirty="0"/>
              <a:t>ایجاد کن خداوند</a:t>
            </a:r>
            <a:br>
              <a:rPr lang="fa-IR" dirty="0"/>
            </a:br>
            <a:r>
              <a:rPr lang="fa-IR" dirty="0"/>
              <a:t>تا تو را دائماً</a:t>
            </a:r>
            <a:br>
              <a:rPr lang="fa-IR" dirty="0"/>
            </a:br>
            <a:r>
              <a:rPr lang="fa-IR" dirty="0"/>
              <a:t>در کنارم ببینم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عشقی تازه در قلبم</a:t>
            </a:r>
            <a:br>
              <a:rPr lang="fa-IR" dirty="0"/>
            </a:br>
            <a:r>
              <a:rPr lang="fa-IR" dirty="0"/>
              <a:t>ایجاد کن خداوند</a:t>
            </a:r>
            <a:br>
              <a:rPr lang="fa-IR" dirty="0"/>
            </a:br>
            <a:r>
              <a:rPr lang="fa-IR" dirty="0"/>
              <a:t>تا تو را دائماً</a:t>
            </a:r>
            <a:br>
              <a:rPr lang="fa-IR" dirty="0"/>
            </a:br>
            <a:r>
              <a:rPr lang="fa-IR" dirty="0"/>
              <a:t>در کنارم ببینم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مسیحی تازه، سری جدید</a:t>
            </a:r>
            <a:br>
              <a:rPr lang="fa-IR" dirty="0"/>
            </a:br>
            <a:r>
              <a:rPr lang="fa-IR" dirty="0"/>
              <a:t>از گنج تو، رویایی نو</a:t>
            </a:r>
            <a:br>
              <a:rPr lang="fa-IR" dirty="0"/>
            </a:br>
            <a:r>
              <a:rPr lang="fa-IR" dirty="0"/>
              <a:t>لمسی تازه، مهری جدید</a:t>
            </a:r>
            <a:br>
              <a:rPr lang="fa-IR" dirty="0"/>
            </a:br>
            <a:r>
              <a:rPr lang="fa-IR" dirty="0"/>
              <a:t>از دست تو، </a:t>
            </a:r>
            <a:r>
              <a:rPr lang="fa-IR" dirty="0" err="1"/>
              <a:t>عطایی</a:t>
            </a:r>
            <a:r>
              <a:rPr lang="fa-IR" dirty="0"/>
              <a:t> نو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عشقی تازه در قلبم</a:t>
            </a:r>
            <a:br>
              <a:rPr lang="fa-IR" dirty="0"/>
            </a:br>
            <a:r>
              <a:rPr lang="fa-IR" dirty="0"/>
              <a:t>ایجاد کن خداوند</a:t>
            </a:r>
            <a:br>
              <a:rPr lang="fa-IR" dirty="0"/>
            </a:br>
            <a:r>
              <a:rPr lang="fa-IR" dirty="0"/>
              <a:t>تا تو را دائماً</a:t>
            </a:r>
            <a:br>
              <a:rPr lang="fa-IR" dirty="0"/>
            </a:br>
            <a:r>
              <a:rPr lang="fa-IR" dirty="0"/>
              <a:t>در کنارم ببینم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عشقی تازه در قلبم</a:t>
            </a:r>
            <a:br>
              <a:rPr lang="fa-IR" dirty="0"/>
            </a:br>
            <a:r>
              <a:rPr lang="fa-IR" dirty="0"/>
              <a:t>ایجاد کن خداوند</a:t>
            </a:r>
            <a:br>
              <a:rPr lang="fa-IR" dirty="0"/>
            </a:br>
            <a:r>
              <a:rPr lang="fa-IR" dirty="0"/>
              <a:t>تا تو را دائماً</a:t>
            </a:r>
            <a:br>
              <a:rPr lang="fa-IR" dirty="0"/>
            </a:br>
            <a:r>
              <a:rPr lang="fa-IR" dirty="0"/>
              <a:t>در کنارم ببینم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8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4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5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94A8E-C7AD-EF42-A46E-167BC2881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2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76677-9491-E94F-B2C1-1D30C323F8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6" y="6265028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AAC820-ADA6-DC45-A379-F07A6F663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38" y="6265028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458</TotalTime>
  <Words>154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IRANSans Black</vt:lpstr>
      <vt:lpstr>Calibri</vt:lpstr>
      <vt:lpstr>سرودنامه</vt:lpstr>
      <vt:lpstr>عشقی تازه در قلبم</vt:lpstr>
      <vt:lpstr>عشقی تازه در قلبم ایجاد کن خداوند تا تو را دائماً در کنارم ببینم</vt:lpstr>
      <vt:lpstr>عشقی تازه در قلبم ایجاد کن خداوند تا تو را دائماً در کنارم ببینم</vt:lpstr>
      <vt:lpstr>شوقی تازه، وجدی جدید آواز تو، حیاتی نو روحی تازه، قلبی جدید قوت تو، خدمتی نو</vt:lpstr>
      <vt:lpstr>عشقی تازه در قلبم ایجاد کن خداوند تا تو را دائماً در کنارم ببینم</vt:lpstr>
      <vt:lpstr>عشقی تازه در قلبم ایجاد کن خداوند تا تو را دائماً در کنارم ببینم</vt:lpstr>
      <vt:lpstr>مسیحی تازه، سری جدید از گنج تو، رویایی نو لمسی تازه، مهری جدید از دست تو، عطایی نو</vt:lpstr>
      <vt:lpstr>عشقی تازه در قلبم ایجاد کن خداوند تا تو را دائماً در کنارم ببینم</vt:lpstr>
      <vt:lpstr>عشقی تازه در قلبم ایجاد کن خداوند تا تو را دائماً در کنارم ببینم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30</cp:revision>
  <dcterms:created xsi:type="dcterms:W3CDTF">2019-11-23T21:59:34Z</dcterms:created>
  <dcterms:modified xsi:type="dcterms:W3CDTF">2020-11-18T16:59:49Z</dcterms:modified>
  <cp:category/>
</cp:coreProperties>
</file>