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8"/>
    <p:restoredTop sz="94638"/>
  </p:normalViewPr>
  <p:slideViewPr>
    <p:cSldViewPr snapToGrid="0" snapToObjects="1">
      <p:cViewPr>
        <p:scale>
          <a:sx n="83" d="100"/>
          <a:sy n="83" d="100"/>
        </p:scale>
        <p:origin x="296" y="1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04/05/2021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اعتماد بر عیسی </a:t>
            </a:r>
            <a:r>
              <a:rPr lang="fa-IR" dirty="0" err="1"/>
              <a:t>نیکوست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اعتماد بر عیسی </a:t>
            </a:r>
            <a:r>
              <a:rPr lang="fa-IR" dirty="0" err="1"/>
              <a:t>نیکوست</a:t>
            </a:r>
            <a:br>
              <a:rPr lang="fa-IR" dirty="0"/>
            </a:br>
            <a:r>
              <a:rPr lang="fa-IR" dirty="0"/>
              <a:t>هادی و امید ما</a:t>
            </a:r>
            <a:br>
              <a:rPr lang="fa-IR" dirty="0"/>
            </a:br>
            <a:r>
              <a:rPr lang="fa-IR" dirty="0" err="1"/>
              <a:t>وعده‌های</a:t>
            </a:r>
            <a:r>
              <a:rPr lang="fa-IR" dirty="0"/>
              <a:t> عالی از </a:t>
            </a:r>
            <a:r>
              <a:rPr lang="fa-IR" dirty="0" err="1"/>
              <a:t>اوست</a:t>
            </a:r>
            <a:br>
              <a:rPr lang="fa-IR" dirty="0"/>
            </a:br>
            <a:r>
              <a:rPr lang="fa-IR" dirty="0"/>
              <a:t>در کلام او پیدا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83C46-0E63-4645-A021-B02B9359E4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BFA87-32D8-9C40-B17E-4D8DAD5D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بر عیسی دارم اعتماد</a:t>
            </a:r>
            <a:br>
              <a:rPr lang="fa-IR" dirty="0"/>
            </a:br>
            <a:r>
              <a:rPr lang="fa-IR" dirty="0"/>
              <a:t>آزمودم </a:t>
            </a:r>
            <a:r>
              <a:rPr lang="fa-IR" dirty="0" err="1"/>
              <a:t>وعده‌اش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/>
              <a:t>ای مسیح، </a:t>
            </a:r>
            <a:r>
              <a:rPr lang="fa-IR" dirty="0" err="1"/>
              <a:t>منجی</a:t>
            </a:r>
            <a:r>
              <a:rPr lang="fa-IR" dirty="0"/>
              <a:t> عالم</a:t>
            </a:r>
            <a:br>
              <a:rPr lang="fa-IR" dirty="0"/>
            </a:br>
            <a:r>
              <a:rPr lang="fa-IR" dirty="0" err="1"/>
              <a:t>فیضت</a:t>
            </a:r>
            <a:r>
              <a:rPr lang="fa-IR" dirty="0"/>
              <a:t> را عطا فرما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83C46-0E63-4645-A021-B02B9359E4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BFA87-32D8-9C40-B17E-4D8DAD5D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اعتماد بر عیسی دارم</a:t>
            </a:r>
            <a:br>
              <a:rPr lang="fa-IR" dirty="0"/>
            </a:br>
            <a:r>
              <a:rPr lang="fa-IR" dirty="0"/>
              <a:t>بر آن خون پاک او</a:t>
            </a:r>
            <a:br>
              <a:rPr lang="fa-IR" dirty="0"/>
            </a:br>
            <a:r>
              <a:rPr lang="fa-IR" dirty="0"/>
              <a:t>خون وی زدوده </a:t>
            </a:r>
            <a:r>
              <a:rPr lang="fa-IR" dirty="0" err="1"/>
              <a:t>جرمم</a:t>
            </a:r>
            <a:br>
              <a:rPr lang="fa-IR" dirty="0"/>
            </a:br>
            <a:r>
              <a:rPr lang="fa-IR" dirty="0"/>
              <a:t>محض فیض و رحم او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83C46-0E63-4645-A021-B02B9359E4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BFA87-32D8-9C40-B17E-4D8DAD5D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0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بر عیسی دارم اعتماد</a:t>
            </a:r>
            <a:br>
              <a:rPr lang="fa-IR" dirty="0"/>
            </a:br>
            <a:r>
              <a:rPr lang="fa-IR" dirty="0"/>
              <a:t>آزمودم </a:t>
            </a:r>
            <a:r>
              <a:rPr lang="fa-IR" dirty="0" err="1"/>
              <a:t>وعده‌اش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/>
              <a:t>ای مسیح، </a:t>
            </a:r>
            <a:r>
              <a:rPr lang="fa-IR" dirty="0" err="1"/>
              <a:t>منجی</a:t>
            </a:r>
            <a:r>
              <a:rPr lang="fa-IR" dirty="0"/>
              <a:t> عالم</a:t>
            </a:r>
            <a:br>
              <a:rPr lang="fa-IR" dirty="0"/>
            </a:br>
            <a:r>
              <a:rPr lang="fa-IR" dirty="0" err="1"/>
              <a:t>فیضت</a:t>
            </a:r>
            <a:r>
              <a:rPr lang="fa-IR" dirty="0"/>
              <a:t> را عطا فرما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83C46-0E63-4645-A021-B02B9359E4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BFA87-32D8-9C40-B17E-4D8DAD5D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5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اعتماد بر او شیرین است</a:t>
            </a:r>
            <a:br>
              <a:rPr lang="fa-IR" dirty="0"/>
            </a:br>
            <a:r>
              <a:rPr lang="fa-IR" dirty="0"/>
              <a:t>آزادم ز قید و بند</a:t>
            </a:r>
            <a:br>
              <a:rPr lang="fa-IR" dirty="0"/>
            </a:br>
            <a:r>
              <a:rPr lang="fa-IR" dirty="0"/>
              <a:t>شادی و </a:t>
            </a:r>
            <a:r>
              <a:rPr lang="fa-IR" dirty="0" err="1"/>
              <a:t>سرورم</a:t>
            </a:r>
            <a:r>
              <a:rPr lang="fa-IR" dirty="0"/>
              <a:t> در </a:t>
            </a:r>
            <a:r>
              <a:rPr lang="fa-IR" dirty="0" err="1"/>
              <a:t>اوست</a:t>
            </a:r>
            <a:br>
              <a:rPr lang="fa-IR" dirty="0"/>
            </a:br>
            <a:r>
              <a:rPr lang="fa-IR" dirty="0"/>
              <a:t>در مسیح خداوند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83C46-0E63-4645-A021-B02B9359E4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BFA87-32D8-9C40-B17E-4D8DAD5D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بر عیسی دارم اعتماد</a:t>
            </a:r>
            <a:br>
              <a:rPr lang="fa-IR" dirty="0"/>
            </a:br>
            <a:r>
              <a:rPr lang="fa-IR" dirty="0"/>
              <a:t>آزمودم </a:t>
            </a:r>
            <a:r>
              <a:rPr lang="fa-IR" dirty="0" err="1"/>
              <a:t>وعده‌اش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/>
              <a:t>ای مسیح، </a:t>
            </a:r>
            <a:r>
              <a:rPr lang="fa-IR" dirty="0" err="1"/>
              <a:t>منجی</a:t>
            </a:r>
            <a:r>
              <a:rPr lang="fa-IR" dirty="0"/>
              <a:t> عالم</a:t>
            </a:r>
            <a:br>
              <a:rPr lang="fa-IR" dirty="0"/>
            </a:br>
            <a:r>
              <a:rPr lang="fa-IR" dirty="0" err="1"/>
              <a:t>فیضت</a:t>
            </a:r>
            <a:r>
              <a:rPr lang="fa-IR" dirty="0"/>
              <a:t> را عطا فرما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83C46-0E63-4645-A021-B02B9359E4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BFA87-32D8-9C40-B17E-4D8DAD5D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5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ای امید و شادی جان</a:t>
            </a:r>
            <a:br>
              <a:rPr lang="fa-IR" dirty="0"/>
            </a:br>
            <a:r>
              <a:rPr lang="fa-IR" dirty="0"/>
              <a:t>دوست و </a:t>
            </a:r>
            <a:r>
              <a:rPr lang="fa-IR" dirty="0" err="1"/>
              <a:t>منجی‌ام</a:t>
            </a:r>
            <a:r>
              <a:rPr lang="fa-IR" dirty="0"/>
              <a:t> عیسی</a:t>
            </a:r>
            <a:br>
              <a:rPr lang="fa-IR" dirty="0"/>
            </a:br>
            <a:r>
              <a:rPr lang="fa-IR" dirty="0"/>
              <a:t>نور تو به رویم تابان</a:t>
            </a:r>
            <a:br>
              <a:rPr lang="fa-IR" dirty="0"/>
            </a:br>
            <a:r>
              <a:rPr lang="fa-IR" dirty="0" err="1"/>
              <a:t>همدمم</a:t>
            </a:r>
            <a:r>
              <a:rPr lang="fa-IR" dirty="0"/>
              <a:t> شوی هر جا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83C46-0E63-4645-A021-B02B9359E45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BFA87-32D8-9C40-B17E-4D8DAD5D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4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بر عیسی دارم اعتماد</a:t>
            </a:r>
            <a:br>
              <a:rPr lang="fa-IR" dirty="0"/>
            </a:br>
            <a:r>
              <a:rPr lang="fa-IR" dirty="0"/>
              <a:t>آزمودم </a:t>
            </a:r>
            <a:r>
              <a:rPr lang="fa-IR" dirty="0" err="1"/>
              <a:t>وعده‌اش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/>
              <a:t>ای مسیح، </a:t>
            </a:r>
            <a:r>
              <a:rPr lang="fa-IR" dirty="0" err="1"/>
              <a:t>منجی</a:t>
            </a:r>
            <a:r>
              <a:rPr lang="fa-IR" dirty="0"/>
              <a:t> عالم</a:t>
            </a:r>
            <a:br>
              <a:rPr lang="fa-IR" dirty="0"/>
            </a:br>
            <a:r>
              <a:rPr lang="fa-IR" dirty="0" err="1"/>
              <a:t>فیضت</a:t>
            </a:r>
            <a:r>
              <a:rPr lang="fa-IR" dirty="0"/>
              <a:t> را عطا فرما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83C46-0E63-4645-A021-B02B9359E4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BFA87-32D8-9C40-B17E-4D8DAD5DB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8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855</TotalTime>
  <Words>162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IRANSans Black</vt:lpstr>
      <vt:lpstr>Calibri</vt:lpstr>
      <vt:lpstr>Arial</vt:lpstr>
      <vt:lpstr>سرودنامه</vt:lpstr>
      <vt:lpstr>اعتماد بر عیسی نیکوست</vt:lpstr>
      <vt:lpstr>اعتماد بر عیسی نیکوست هادی و امید ما وعده‌های عالی از اوست در کلام او پیدا</vt:lpstr>
      <vt:lpstr>بر عیسی دارم اعتماد آزمودم وعده‌اش را ای مسیح، منجی عالم فیضت را عطا فرما</vt:lpstr>
      <vt:lpstr>اعتماد بر عیسی دارم بر آن خون پاک او خون وی زدوده جرمم محض فیض و رحم او</vt:lpstr>
      <vt:lpstr>بر عیسی دارم اعتماد آزمودم وعده‌اش را ای مسیح، منجی عالم فیضت را عطا فرما</vt:lpstr>
      <vt:lpstr>اعتماد بر او شیرین است آزادم ز قید و بند شادی و سرورم در اوست در مسیح خداوند</vt:lpstr>
      <vt:lpstr>بر عیسی دارم اعتماد آزمودم وعده‌اش را ای مسیح، منجی عالم فیضت را عطا فرما</vt:lpstr>
      <vt:lpstr>ای امید و شادی جان دوست و منجی‌ام عیسی نور تو به رویم تابان همدمم شوی هر جا</vt:lpstr>
      <vt:lpstr>بر عیسی دارم اعتماد آزمودم وعده‌اش را ای مسیح، منجی عالم فیضت را عطا فرما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46</cp:revision>
  <dcterms:created xsi:type="dcterms:W3CDTF">2019-11-23T21:59:34Z</dcterms:created>
  <dcterms:modified xsi:type="dcterms:W3CDTF">2021-05-04T21:35:00Z</dcterms:modified>
  <cp:category/>
</cp:coreProperties>
</file>