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IRANSans Black" panose="020B0506030804020204" pitchFamily="34" charset="-78"/>
      <p:bold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90"/>
    <p:restoredTop sz="94638"/>
  </p:normalViewPr>
  <p:slideViewPr>
    <p:cSldViewPr snapToGrid="0" snapToObjects="1">
      <p:cViewPr>
        <p:scale>
          <a:sx n="133" d="100"/>
          <a:sy n="133" d="100"/>
        </p:scale>
        <p:origin x="496" y="82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3" d="100"/>
          <a:sy n="133" d="100"/>
        </p:scale>
        <p:origin x="558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AD38BF6-1EF2-BB40-BAEB-D7AFD4AEA9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43C752-A794-E947-A04C-7F81850289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EFE7C-4AE4-824A-9268-BD610E50FF79}" type="datetimeFigureOut">
              <a:rPr lang="fa-IR" smtClean="0"/>
              <a:t>1443/4/24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52D17F-A698-B647-87EC-A888C13D8D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EC8B9E-C2D6-6248-8399-3F741DFBB4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DA7C5-DA85-8D41-B7B3-747EBF3EBD4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85332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3117C-C053-4D47-988C-4A7EB0851CDE}" type="datetimeFigureOut">
              <a:rPr lang="fa-IR" smtClean="0"/>
              <a:t>1443/4/24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F840A-0BE4-D64E-9590-B7644015EB2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78962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نام سرود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BD6F8-3F90-794A-A00D-CB798FB7A5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739661"/>
            <a:ext cx="10515600" cy="2145323"/>
          </a:xfrm>
        </p:spPr>
        <p:txBody>
          <a:bodyPr anchor="ctr">
            <a:normAutofit/>
          </a:bodyPr>
          <a:lstStyle>
            <a:lvl1pPr algn="ctr" rtl="1">
              <a:defRPr sz="6600"/>
            </a:lvl1pPr>
          </a:lstStyle>
          <a:p>
            <a:r>
              <a:rPr lang="fa-IR" dirty="0"/>
              <a:t>نام سرود را وارد کنید</a:t>
            </a:r>
          </a:p>
        </p:txBody>
      </p:sp>
    </p:spTree>
    <p:extLst>
      <p:ext uri="{BB962C8B-B14F-4D97-AF65-F5344CB8AC3E}">
        <p14:creationId xmlns:p14="http://schemas.microsoft.com/office/powerpoint/2010/main" val="881337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تن سرو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C4FED-6A8B-F04B-AE90-FABAA11D13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5893435"/>
          </a:xfrm>
        </p:spPr>
        <p:txBody>
          <a:bodyPr>
            <a:normAutofit/>
          </a:bodyPr>
          <a:lstStyle>
            <a:lvl1pPr algn="ctr" rtl="1">
              <a:lnSpc>
                <a:spcPct val="140000"/>
              </a:lnSpc>
              <a:defRPr sz="6000"/>
            </a:lvl1pPr>
          </a:lstStyle>
          <a:p>
            <a:r>
              <a:rPr lang="fa-IR" dirty="0"/>
              <a:t>متن سرود را وارد کنید</a:t>
            </a:r>
          </a:p>
        </p:txBody>
      </p:sp>
    </p:spTree>
    <p:extLst>
      <p:ext uri="{BB962C8B-B14F-4D97-AF65-F5344CB8AC3E}">
        <p14:creationId xmlns:p14="http://schemas.microsoft.com/office/powerpoint/2010/main" val="1542811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BE9009-D06F-AB47-9649-07B2D9888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fa-I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9711A5-B45D-4642-BBA0-03D52B7F5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2C5BE-3749-4F4F-B7DB-A91674814C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3759D-911D-494C-8F9B-92FA57A3BCAE}" type="datetime1">
              <a:rPr lang="en-GB" smtClean="0"/>
              <a:t>29/11/2021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C2ED1-2F45-B94B-A695-847DE0BDE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62F30-62DB-9E48-BB13-96BF45E86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6D761-2599-B34A-AD2A-083B385A2FE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3356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dt="0"/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4400" b="1" i="0" kern="1200">
          <a:ln w="25400">
            <a:solidFill>
              <a:schemeClr val="bg1"/>
            </a:solidFill>
          </a:ln>
          <a:solidFill>
            <a:srgbClr val="940000"/>
          </a:solidFill>
          <a:effectLst>
            <a:outerShdw blurRad="203200" dir="5400000" algn="ctr" rotWithShape="0">
              <a:schemeClr val="tx1"/>
            </a:outerShdw>
          </a:effectLst>
          <a:latin typeface="IRANSans Black" panose="020B0506030804020204" pitchFamily="34" charset="-78"/>
          <a:ea typeface="+mj-ea"/>
          <a:cs typeface="IRANSans Black" panose="020B0506030804020204" pitchFamily="34" charset="-78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FC343-3E8A-764B-A904-E564A0491D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0"/>
            <a:r>
              <a:rPr lang="fa-IR" dirty="0"/>
              <a:t>محبت خدا در صلیب عیسی</a:t>
            </a:r>
          </a:p>
        </p:txBody>
      </p:sp>
    </p:spTree>
    <p:extLst>
      <p:ext uri="{BB962C8B-B14F-4D97-AF65-F5344CB8AC3E}">
        <p14:creationId xmlns:p14="http://schemas.microsoft.com/office/powerpoint/2010/main" val="153895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155" y="365125"/>
            <a:ext cx="11617691" cy="5893435"/>
          </a:xfrm>
        </p:spPr>
        <p:txBody>
          <a:bodyPr>
            <a:normAutofit/>
          </a:bodyPr>
          <a:lstStyle/>
          <a:p>
            <a:r>
              <a:rPr lang="fa-IR" dirty="0">
                <a:effectLst/>
              </a:rPr>
              <a:t>محبت خدا در صلیب عیسی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بهر ما شد عیان، مهر وی در جهان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وقتی او را فدا کرد، تا </a:t>
            </a:r>
            <a:r>
              <a:rPr lang="fa-IR" dirty="0" err="1">
                <a:effectLst/>
              </a:rPr>
              <a:t>بهرم</a:t>
            </a:r>
            <a:r>
              <a:rPr lang="fa-IR" dirty="0">
                <a:effectLst/>
              </a:rPr>
              <a:t> بمیرد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37B2A2C-B226-B046-A385-08AFBEA5D66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63409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D63AF5-9E06-4141-AF63-F1D35340A6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8292" y="6261351"/>
            <a:ext cx="279832" cy="2798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26795F9-7099-034F-9552-1853AF72F42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58526" y="6261351"/>
            <a:ext cx="279832" cy="27983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8927AD7-66FA-7049-9B9A-DF3ADCD6F3A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8760" y="6261351"/>
            <a:ext cx="279832" cy="27983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C6FE962-C52D-C14D-A9E0-E3161DB811B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3643" y="6261351"/>
            <a:ext cx="279832" cy="27983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4A65BEA-6386-FC40-A5A5-719BE821E9A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3877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7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155" y="365125"/>
            <a:ext cx="11617691" cy="5893435"/>
          </a:xfrm>
        </p:spPr>
        <p:txBody>
          <a:bodyPr>
            <a:normAutofit/>
          </a:bodyPr>
          <a:lstStyle/>
          <a:p>
            <a:r>
              <a:rPr lang="fa-IR" dirty="0">
                <a:effectLst/>
              </a:rPr>
              <a:t>جلال بر نامش، برای </a:t>
            </a:r>
            <a:r>
              <a:rPr lang="fa-IR" dirty="0" err="1">
                <a:effectLst/>
              </a:rPr>
              <a:t>فیضش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آن قدر دوست داشت جهان را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که بخشید فرزندش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F84C247-ADF1-BC4A-B797-F1718D365A4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563409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8182B81-1608-FF4E-A67E-C86D101DE2C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8292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3967EDF-6AC5-164F-8F29-0EF2EA081F1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58526" y="6261351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5FA59-762D-854F-AEE9-F81B88B3F76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8760" y="6261351"/>
            <a:ext cx="279832" cy="279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D903B5B-06FD-404D-9046-B4B4FDDB9E4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3643" y="6261351"/>
            <a:ext cx="279832" cy="2798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B50C9B2-5CE9-034C-9F5F-3D27D9E0AB8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3877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089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155" y="365125"/>
            <a:ext cx="11617691" cy="5893435"/>
          </a:xfrm>
        </p:spPr>
        <p:txBody>
          <a:bodyPr>
            <a:normAutofit/>
          </a:bodyPr>
          <a:lstStyle/>
          <a:p>
            <a:r>
              <a:rPr lang="fa-IR" dirty="0">
                <a:effectLst/>
              </a:rPr>
              <a:t>جلال بر نامش، برای </a:t>
            </a:r>
            <a:r>
              <a:rPr lang="fa-IR" dirty="0" err="1">
                <a:effectLst/>
              </a:rPr>
              <a:t>فیضش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آن قدر دوست داشت جهان را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که بخشید فرزندش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2B348B-32E3-5449-99A1-D6942A2232E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63409" y="6261351"/>
            <a:ext cx="279832" cy="2798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9EE4EE0-B2A2-7C4F-98BB-2F4202391C9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8292" y="6261351"/>
            <a:ext cx="279832" cy="2798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959F68-8544-2B4E-8362-32C11128C5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158526" y="6261351"/>
            <a:ext cx="279832" cy="2798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1347A6-124B-6C43-A932-6ECEFC560BB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8760" y="6261351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3168CD-EC1E-4D4F-BF42-8FE1E8BC3FB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3643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778C25-48B7-4F46-A738-8419B41D880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3877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403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155" y="365125"/>
            <a:ext cx="11617691" cy="5893435"/>
          </a:xfrm>
        </p:spPr>
        <p:txBody>
          <a:bodyPr>
            <a:normAutofit/>
          </a:bodyPr>
          <a:lstStyle/>
          <a:p>
            <a:r>
              <a:rPr lang="fa-IR" dirty="0">
                <a:effectLst/>
              </a:rPr>
              <a:t>بر روی </a:t>
            </a:r>
            <a:r>
              <a:rPr lang="fa-IR" dirty="0" err="1">
                <a:effectLst/>
              </a:rPr>
              <a:t>جلجتا</a:t>
            </a:r>
            <a:r>
              <a:rPr lang="fa-IR" dirty="0">
                <a:effectLst/>
              </a:rPr>
              <a:t>،‌ وقتی او ندا کرد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همه چیز تمام شد، </a:t>
            </a:r>
            <a:r>
              <a:rPr lang="fa-IR" dirty="0" err="1">
                <a:effectLst/>
              </a:rPr>
              <a:t>نجاتم</a:t>
            </a:r>
            <a:r>
              <a:rPr lang="fa-IR" dirty="0">
                <a:effectLst/>
              </a:rPr>
              <a:t> تضمین شد</a:t>
            </a:r>
            <a:br>
              <a:rPr lang="fa-IR" dirty="0">
                <a:effectLst/>
              </a:rPr>
            </a:br>
            <a:r>
              <a:rPr lang="fa-IR" dirty="0" err="1">
                <a:effectLst/>
              </a:rPr>
              <a:t>نقشهٔ</a:t>
            </a:r>
            <a:r>
              <a:rPr lang="fa-IR" dirty="0">
                <a:effectLst/>
              </a:rPr>
              <a:t> </a:t>
            </a:r>
            <a:r>
              <a:rPr lang="fa-IR" dirty="0" err="1">
                <a:effectLst/>
              </a:rPr>
              <a:t>الهی‌اش</a:t>
            </a:r>
            <a:r>
              <a:rPr lang="fa-IR" dirty="0">
                <a:effectLst/>
              </a:rPr>
              <a:t> در </a:t>
            </a:r>
            <a:r>
              <a:rPr lang="fa-IR" dirty="0" err="1">
                <a:effectLst/>
              </a:rPr>
              <a:t>وجودم</a:t>
            </a:r>
            <a:r>
              <a:rPr lang="fa-IR" dirty="0">
                <a:effectLst/>
              </a:rPr>
              <a:t> </a:t>
            </a:r>
            <a:r>
              <a:rPr lang="fa-IR" dirty="0" err="1">
                <a:effectLst/>
              </a:rPr>
              <a:t>مُهر</a:t>
            </a:r>
            <a:r>
              <a:rPr lang="fa-IR" dirty="0">
                <a:effectLst/>
              </a:rPr>
              <a:t> شد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113A013-70BA-1646-8981-E0BFC706A12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63409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58F2AE-E3C5-D549-B150-4B3804A47AC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8292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EE23B89-87E5-184D-B032-484E9A3C81E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58526" y="6261351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4EA9A3A-6ADD-DC4D-AECD-CB03AA716C6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8760" y="6261351"/>
            <a:ext cx="279832" cy="279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6F39026-71D3-D844-80B1-827D9DD6F93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753643" y="6261351"/>
            <a:ext cx="279832" cy="2798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7A2F796-7FA7-9D49-83C6-89BEDC8D13C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3877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388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155" y="365125"/>
            <a:ext cx="11617691" cy="5893435"/>
          </a:xfrm>
        </p:spPr>
        <p:txBody>
          <a:bodyPr>
            <a:normAutofit/>
          </a:bodyPr>
          <a:lstStyle/>
          <a:p>
            <a:r>
              <a:rPr lang="fa-IR" dirty="0">
                <a:effectLst/>
              </a:rPr>
              <a:t>جلال بر نامش، برای </a:t>
            </a:r>
            <a:r>
              <a:rPr lang="fa-IR" dirty="0" err="1">
                <a:effectLst/>
              </a:rPr>
              <a:t>فیضش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آن قدر دوست داشت جهان را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که بخشید فرزندش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07D6C6-2D37-E540-B3CD-DD53E1B3E9E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63409" y="6261351"/>
            <a:ext cx="279832" cy="2798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2D7A1D8-9B32-8D4B-A0DF-274A4DBF48B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8292" y="6261351"/>
            <a:ext cx="279832" cy="2798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AD3ACA-CD62-874F-9DC1-AF45129EEA5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58526" y="6261351"/>
            <a:ext cx="279832" cy="2798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F6AF96-232A-5E4A-B4C4-B6A523ECAD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348760" y="6261351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FD792D-E72C-B049-9325-0E5BCEC17F7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3643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A51E4B-1AC3-FC4C-8DCA-573E9DACE2B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3877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544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155" y="365125"/>
            <a:ext cx="11617691" cy="5893435"/>
          </a:xfrm>
        </p:spPr>
        <p:txBody>
          <a:bodyPr>
            <a:normAutofit/>
          </a:bodyPr>
          <a:lstStyle/>
          <a:p>
            <a:r>
              <a:rPr lang="fa-IR" dirty="0">
                <a:effectLst/>
              </a:rPr>
              <a:t>جلال بر نامش، برای </a:t>
            </a:r>
            <a:r>
              <a:rPr lang="fa-IR" dirty="0" err="1">
                <a:effectLst/>
              </a:rPr>
              <a:t>فیضش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آن قدر دوست داشت جهان را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که بخشید فرزندش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7F6FE6-D546-0C48-BB98-0CBD2DD6CF1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63409" y="6261351"/>
            <a:ext cx="279832" cy="2798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BE132B3-F073-854D-8573-387347C6C10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8292" y="6261351"/>
            <a:ext cx="279832" cy="2798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266A38-E344-5448-90CC-EA56FD59636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58526" y="6261351"/>
            <a:ext cx="279832" cy="2798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43DE59-94B3-954E-9F8C-C4119FD0D3B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8760" y="6261351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9599A2-5E51-4B48-B657-9E6CDD987C3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3643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DBACF8-5B90-8447-A21B-01A4029AB20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943877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409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سرودنامه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roodnameh" id="{353AF105-E9E2-4448-A148-EB181C77939D}" vid="{5490AFD9-3ECC-E14D-81FB-AA51E3C6D0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سرودنامه</Template>
  <TotalTime>1934</TotalTime>
  <Words>123</Words>
  <Application>Microsoft Macintosh PowerPoint</Application>
  <PresentationFormat>Widescreen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IRANSans Black</vt:lpstr>
      <vt:lpstr>Arial</vt:lpstr>
      <vt:lpstr>سرودنامه</vt:lpstr>
      <vt:lpstr>محبت خدا در صلیب عیسی</vt:lpstr>
      <vt:lpstr>محبت خدا در صلیب عیسی بهر ما شد عیان، مهر وی در جهان وقتی او را فدا کرد، تا بهرم بمیرد</vt:lpstr>
      <vt:lpstr>جلال بر نامش، برای فیضش آن قدر دوست داشت جهان را که بخشید فرزندش</vt:lpstr>
      <vt:lpstr>جلال بر نامش، برای فیضش آن قدر دوست داشت جهان را که بخشید فرزندش</vt:lpstr>
      <vt:lpstr>بر روی جلجتا،‌ وقتی او ندا کرد همه چیز تمام شد، نجاتم تضمین شد نقشهٔ الهی‌اش در وجودم مُهر شد</vt:lpstr>
      <vt:lpstr>جلال بر نامش، برای فیضش آن قدر دوست داشت جهان را که بخشید فرزندش</vt:lpstr>
      <vt:lpstr>جلال بر نامش، برای فیضش آن قدر دوست داشت جهان را که بخشید فرزندش</vt:lpstr>
    </vt:vector>
  </TitlesOfParts>
  <Manager/>
  <Company>www.salammasihi.com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ای عیسی نزدم بیا</dc:title>
  <dc:subject/>
  <dc:creator>سلام مسیحی</dc:creator>
  <cp:keywords/>
  <dc:description/>
  <cp:lastModifiedBy>Hussein Amiri</cp:lastModifiedBy>
  <cp:revision>39</cp:revision>
  <dcterms:created xsi:type="dcterms:W3CDTF">2019-11-23T21:59:34Z</dcterms:created>
  <dcterms:modified xsi:type="dcterms:W3CDTF">2021-11-29T15:50:28Z</dcterms:modified>
  <cp:category/>
</cp:coreProperties>
</file>