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IRANSans Black" panose="020B0506030804020204" pitchFamily="34" charset="-78"/>
      <p:bold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90"/>
    <p:restoredTop sz="94638"/>
  </p:normalViewPr>
  <p:slideViewPr>
    <p:cSldViewPr snapToGrid="0" snapToObjects="1">
      <p:cViewPr varScale="1">
        <p:scale>
          <a:sx n="140" d="100"/>
          <a:sy n="140" d="100"/>
        </p:scale>
        <p:origin x="232" y="7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3" d="100"/>
          <a:sy n="133" d="100"/>
        </p:scale>
        <p:origin x="558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font" Target="fonts/font5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D38BF6-1EF2-BB40-BAEB-D7AFD4AEA9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43C752-A794-E947-A04C-7F8185028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EFE7C-4AE4-824A-9268-BD610E50FF79}" type="datetimeFigureOut">
              <a:rPr lang="fa-IR" smtClean="0"/>
              <a:t>1443/3/5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52D17F-A698-B647-87EC-A888C13D8D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C8B9E-C2D6-6248-8399-3F741DFBB4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DA7C5-DA85-8D41-B7B3-747EBF3EBD4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85332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3117C-C053-4D47-988C-4A7EB0851CDE}" type="datetimeFigureOut">
              <a:rPr lang="fa-IR" smtClean="0"/>
              <a:t>1443/3/5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F840A-0BE4-D64E-9590-B7644015EB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78962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نام سرود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BD6F8-3F90-794A-A00D-CB798FB7A5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3739661"/>
            <a:ext cx="10515600" cy="2145323"/>
          </a:xfrm>
        </p:spPr>
        <p:txBody>
          <a:bodyPr anchor="ctr">
            <a:normAutofit/>
          </a:bodyPr>
          <a:lstStyle>
            <a:lvl1pPr algn="ctr" rtl="1">
              <a:defRPr sz="6600"/>
            </a:lvl1pPr>
          </a:lstStyle>
          <a:p>
            <a:r>
              <a:rPr lang="fa-IR" dirty="0"/>
              <a:t>نام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88133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تن سرو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C4FED-6A8B-F04B-AE90-FABAA11D13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5893435"/>
          </a:xfrm>
        </p:spPr>
        <p:txBody>
          <a:bodyPr>
            <a:normAutofit/>
          </a:bodyPr>
          <a:lstStyle>
            <a:lvl1pPr algn="ctr" rtl="1">
              <a:lnSpc>
                <a:spcPct val="140000"/>
              </a:lnSpc>
              <a:defRPr sz="6000"/>
            </a:lvl1pPr>
          </a:lstStyle>
          <a:p>
            <a:r>
              <a:rPr lang="fa-IR" dirty="0"/>
              <a:t>متن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1542811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BE9009-D06F-AB47-9649-07B2D9888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a-I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711A5-B45D-4642-BBA0-03D52B7F5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2C5BE-3749-4F4F-B7DB-A91674814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3759D-911D-494C-8F9B-92FA57A3BCAE}" type="datetime1">
              <a:rPr lang="en-GB" smtClean="0"/>
              <a:t>11/10/2021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C2ED1-2F45-B94B-A695-847DE0BDE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62F30-62DB-9E48-BB13-96BF45E86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6D761-2599-B34A-AD2A-083B385A2FE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3356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4400" b="1" i="0" kern="1200">
          <a:ln w="25400">
            <a:solidFill>
              <a:schemeClr val="bg1"/>
            </a:solidFill>
          </a:ln>
          <a:solidFill>
            <a:srgbClr val="940000"/>
          </a:solidFill>
          <a:effectLst>
            <a:outerShdw blurRad="203200" dir="5400000" algn="ctr" rotWithShape="0">
              <a:schemeClr val="tx1"/>
            </a:outerShdw>
          </a:effectLst>
          <a:latin typeface="IRANSans Black" panose="020B0506030804020204" pitchFamily="34" charset="-78"/>
          <a:ea typeface="+mj-ea"/>
          <a:cs typeface="IRANSans Black" panose="020B0506030804020204" pitchFamily="34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C343-3E8A-764B-A904-E564A0491D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rtl="0"/>
            <a:r>
              <a:rPr lang="fa-IR" dirty="0" err="1"/>
              <a:t>پرچم‌های</a:t>
            </a:r>
            <a:r>
              <a:rPr lang="fa-IR" dirty="0"/>
              <a:t> پیروزی</a:t>
            </a:r>
          </a:p>
        </p:txBody>
      </p:sp>
    </p:spTree>
    <p:extLst>
      <p:ext uri="{BB962C8B-B14F-4D97-AF65-F5344CB8AC3E}">
        <p14:creationId xmlns:p14="http://schemas.microsoft.com/office/powerpoint/2010/main" val="153895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err="1">
                <a:effectLst/>
              </a:rPr>
              <a:t>پرچم‌های</a:t>
            </a:r>
            <a:r>
              <a:rPr lang="fa-IR" dirty="0">
                <a:effectLst/>
              </a:rPr>
              <a:t> پیروزی، افرازیم در نامش</a:t>
            </a:r>
            <a:br>
              <a:rPr lang="en-GB" dirty="0">
                <a:effectLst/>
              </a:rPr>
            </a:br>
            <a:r>
              <a:rPr lang="fa-IR" dirty="0">
                <a:effectLst/>
              </a:rPr>
              <a:t>فریاد شادمانی، </a:t>
            </a:r>
            <a:r>
              <a:rPr lang="fa-IR" dirty="0" err="1">
                <a:effectLst/>
              </a:rPr>
              <a:t>سراییم</a:t>
            </a:r>
            <a:r>
              <a:rPr lang="fa-IR" dirty="0">
                <a:effectLst/>
              </a:rPr>
              <a:t> برایش</a:t>
            </a:r>
            <a:br>
              <a:rPr lang="en-GB" dirty="0">
                <a:effectLst/>
              </a:rPr>
            </a:br>
            <a:r>
              <a:rPr lang="fa-IR" dirty="0">
                <a:effectLst/>
              </a:rPr>
              <a:t>گوییم ای پادشاه، جلال </a:t>
            </a:r>
            <a:r>
              <a:rPr lang="fa-IR" dirty="0" err="1">
                <a:effectLst/>
              </a:rPr>
              <a:t>بیاب</a:t>
            </a:r>
            <a:r>
              <a:rPr lang="fa-IR" dirty="0">
                <a:effectLst/>
              </a:rPr>
              <a:t> بین ما</a:t>
            </a:r>
            <a:br>
              <a:rPr lang="en-GB" dirty="0">
                <a:effectLst/>
              </a:rPr>
            </a:br>
            <a:r>
              <a:rPr lang="fa-IR" dirty="0">
                <a:effectLst/>
              </a:rPr>
              <a:t>خوانند قوم خدا، حمد و </a:t>
            </a:r>
            <a:r>
              <a:rPr lang="fa-IR" dirty="0" err="1">
                <a:effectLst/>
              </a:rPr>
              <a:t>تسبیحش</a:t>
            </a:r>
            <a:r>
              <a:rPr lang="fa-IR" dirty="0">
                <a:effectLst/>
              </a:rPr>
              <a:t> را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D4D4BF7-09E1-7D41-9CAE-D1DA4A1AAC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5859" y="6261351"/>
            <a:ext cx="279832" cy="27983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B854434-AD77-3747-A5F7-1F2D1C1B9FE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146310" y="6261351"/>
            <a:ext cx="279832" cy="2798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3E48879-C559-8947-85F4-421FEDA540D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60968" y="6261351"/>
            <a:ext cx="279832" cy="27983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5D64BE0-9C73-CF41-A14B-9ED903C053E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51191" y="6261351"/>
            <a:ext cx="279832" cy="27983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8DCE924-D67A-F344-9CC1-2C5CB3C941D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956077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87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effectLst/>
              </a:rPr>
              <a:t>امروز روز </a:t>
            </a:r>
            <a:r>
              <a:rPr lang="fa-IR" dirty="0" err="1">
                <a:effectLst/>
              </a:rPr>
              <a:t>پیروزیست</a:t>
            </a:r>
            <a:br>
              <a:rPr lang="en-GB" dirty="0">
                <a:effectLst/>
              </a:rPr>
            </a:br>
            <a:r>
              <a:rPr lang="fa-IR" dirty="0">
                <a:effectLst/>
              </a:rPr>
              <a:t>امروز روز آزادی است</a:t>
            </a:r>
            <a:br>
              <a:rPr lang="en-GB" dirty="0">
                <a:effectLst/>
              </a:rPr>
            </a:br>
            <a:r>
              <a:rPr lang="fa-IR" dirty="0">
                <a:effectLst/>
              </a:rPr>
              <a:t>امروز روز شادمانی است</a:t>
            </a:r>
            <a:br>
              <a:rPr lang="en-GB" dirty="0">
                <a:effectLst/>
              </a:rPr>
            </a:br>
            <a:r>
              <a:rPr lang="fa-IR" dirty="0" err="1">
                <a:effectLst/>
              </a:rPr>
              <a:t>هاللویاه</a:t>
            </a:r>
            <a:r>
              <a:rPr lang="fa-IR" dirty="0">
                <a:effectLst/>
              </a:rPr>
              <a:t>، </a:t>
            </a:r>
            <a:r>
              <a:rPr lang="fa-IR" dirty="0" err="1">
                <a:effectLst/>
              </a:rPr>
              <a:t>هاللویاه</a:t>
            </a:r>
            <a:endParaRPr lang="fa-IR" dirty="0">
              <a:effectLst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705EE8E-13E6-714F-B612-C377C152006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65859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4EF6E7C-E429-704D-90C5-5AA27306B38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146310" y="6261351"/>
            <a:ext cx="279832" cy="2798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C38C601-ABDA-944B-B351-63479DCDAE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0968" y="6261351"/>
            <a:ext cx="279832" cy="2798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65F14CE-A376-FD47-B713-F9CED72037F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51191" y="6261351"/>
            <a:ext cx="279832" cy="27983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A2F1D0D-3388-CA4D-AC8C-FA183BC446D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956077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551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effectLst/>
              </a:rPr>
              <a:t>امروز روز </a:t>
            </a:r>
            <a:r>
              <a:rPr lang="fa-IR" dirty="0" err="1">
                <a:effectLst/>
              </a:rPr>
              <a:t>پیروزیست</a:t>
            </a:r>
            <a:br>
              <a:rPr lang="en-GB" dirty="0">
                <a:effectLst/>
              </a:rPr>
            </a:br>
            <a:r>
              <a:rPr lang="fa-IR" dirty="0">
                <a:effectLst/>
              </a:rPr>
              <a:t>امروز روز آزادی است</a:t>
            </a:r>
            <a:br>
              <a:rPr lang="en-GB" dirty="0">
                <a:effectLst/>
              </a:rPr>
            </a:br>
            <a:r>
              <a:rPr lang="fa-IR" dirty="0">
                <a:effectLst/>
              </a:rPr>
              <a:t>امروز روز شادمانی است</a:t>
            </a:r>
            <a:br>
              <a:rPr lang="en-GB" dirty="0">
                <a:effectLst/>
              </a:rPr>
            </a:br>
            <a:r>
              <a:rPr lang="fa-IR" dirty="0" err="1">
                <a:effectLst/>
              </a:rPr>
              <a:t>هاللویاه</a:t>
            </a:r>
            <a:r>
              <a:rPr lang="fa-IR" dirty="0">
                <a:effectLst/>
              </a:rPr>
              <a:t>، </a:t>
            </a:r>
            <a:r>
              <a:rPr lang="fa-IR" dirty="0" err="1">
                <a:effectLst/>
              </a:rPr>
              <a:t>هاللویاه</a:t>
            </a:r>
            <a:endParaRPr lang="fa-IR" dirty="0">
              <a:effectLst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CB66CBD-B0B7-7345-8578-02E22697DD9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65859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0B59740-7D55-F142-B5E1-068E26B5367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146310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88CC57B-B1BF-FA4F-A82E-5AD518E80C4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60968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715E02E-905B-D149-8BA7-21F8D3021AE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51191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6B81BC4-049D-B540-AB9F-9A33443123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6077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039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err="1">
                <a:effectLst/>
              </a:rPr>
              <a:t>پرچم‌های</a:t>
            </a:r>
            <a:r>
              <a:rPr lang="fa-IR" dirty="0">
                <a:effectLst/>
              </a:rPr>
              <a:t> پیروزی، افرازیم در نامش</a:t>
            </a:r>
            <a:br>
              <a:rPr lang="en-GB" dirty="0">
                <a:effectLst/>
              </a:rPr>
            </a:br>
            <a:r>
              <a:rPr lang="fa-IR" dirty="0">
                <a:effectLst/>
              </a:rPr>
              <a:t>فریاد شادمانی، </a:t>
            </a:r>
            <a:r>
              <a:rPr lang="fa-IR" dirty="0" err="1">
                <a:effectLst/>
              </a:rPr>
              <a:t>سراییم</a:t>
            </a:r>
            <a:r>
              <a:rPr lang="fa-IR" dirty="0">
                <a:effectLst/>
              </a:rPr>
              <a:t> برایش</a:t>
            </a:r>
            <a:br>
              <a:rPr lang="en-GB" dirty="0">
                <a:effectLst/>
              </a:rPr>
            </a:br>
            <a:r>
              <a:rPr lang="fa-IR" dirty="0">
                <a:effectLst/>
              </a:rPr>
              <a:t>گوییم ای پادشاه، جلال </a:t>
            </a:r>
            <a:r>
              <a:rPr lang="fa-IR" dirty="0" err="1">
                <a:effectLst/>
              </a:rPr>
              <a:t>بیاب</a:t>
            </a:r>
            <a:r>
              <a:rPr lang="fa-IR" dirty="0">
                <a:effectLst/>
              </a:rPr>
              <a:t> بین ما</a:t>
            </a:r>
            <a:br>
              <a:rPr lang="en-GB" dirty="0">
                <a:effectLst/>
              </a:rPr>
            </a:br>
            <a:r>
              <a:rPr lang="fa-IR" dirty="0">
                <a:effectLst/>
              </a:rPr>
              <a:t>خوانند قوم خدا، حمد و </a:t>
            </a:r>
            <a:r>
              <a:rPr lang="fa-IR" dirty="0" err="1">
                <a:effectLst/>
              </a:rPr>
              <a:t>تسبیحش</a:t>
            </a:r>
            <a:r>
              <a:rPr lang="fa-IR" dirty="0">
                <a:effectLst/>
              </a:rPr>
              <a:t> را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3FBA01-1CA9-C946-91DC-3026C605B96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65859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CB1693F-B2D5-D44B-81D3-69C5FE56235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146310" y="6261351"/>
            <a:ext cx="279832" cy="2798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E05F799-CE0C-174D-8732-54DA572C4F8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60968" y="6261351"/>
            <a:ext cx="279832" cy="2798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EF32786-5C45-4B4A-921A-B910B82D46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1191" y="6261351"/>
            <a:ext cx="279832" cy="27983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6C85BBE-43CC-F649-B51C-3D24B1B5ED2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956077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375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effectLst/>
              </a:rPr>
              <a:t>امروز روز </a:t>
            </a:r>
            <a:r>
              <a:rPr lang="fa-IR" dirty="0" err="1">
                <a:effectLst/>
              </a:rPr>
              <a:t>پیروزیست</a:t>
            </a:r>
            <a:br>
              <a:rPr lang="en-GB" dirty="0">
                <a:effectLst/>
              </a:rPr>
            </a:br>
            <a:r>
              <a:rPr lang="fa-IR" dirty="0">
                <a:effectLst/>
              </a:rPr>
              <a:t>امروز روز آزادی است</a:t>
            </a:r>
            <a:br>
              <a:rPr lang="en-GB" dirty="0">
                <a:effectLst/>
              </a:rPr>
            </a:br>
            <a:r>
              <a:rPr lang="fa-IR" dirty="0">
                <a:effectLst/>
              </a:rPr>
              <a:t>امروز روز شادمانی است</a:t>
            </a:r>
            <a:br>
              <a:rPr lang="en-GB" dirty="0">
                <a:effectLst/>
              </a:rPr>
            </a:br>
            <a:r>
              <a:rPr lang="fa-IR" dirty="0" err="1">
                <a:effectLst/>
              </a:rPr>
              <a:t>هاللویاه</a:t>
            </a:r>
            <a:r>
              <a:rPr lang="fa-IR" dirty="0">
                <a:effectLst/>
              </a:rPr>
              <a:t>، </a:t>
            </a:r>
            <a:r>
              <a:rPr lang="fa-IR" dirty="0" err="1">
                <a:effectLst/>
              </a:rPr>
              <a:t>هاللویاه</a:t>
            </a:r>
            <a:endParaRPr lang="fa-IR" dirty="0">
              <a:effectLst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55EF32D-AEEF-B94C-8879-7BF029C6D1E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65859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8AA4AEC-4C09-8945-B4CD-75599A2992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6310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57F195C-C4B0-7049-9949-1B3272A53BB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60968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31A2AA2-4BBE-404C-86F9-47751210DB4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51191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37F60E8-D736-4441-9E50-8917AF7134B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956077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785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سرودنامه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roodnameh" id="{353AF105-E9E2-4448-A148-EB181C77939D}" vid="{5490AFD9-3ECC-E14D-81FB-AA51E3C6D0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سرودنامه</Template>
  <TotalTime>1639</TotalTime>
  <Words>113</Words>
  <Application>Microsoft Macintosh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IRANSans Black</vt:lpstr>
      <vt:lpstr>Calibri</vt:lpstr>
      <vt:lpstr>Arial</vt:lpstr>
      <vt:lpstr>سرودنامه</vt:lpstr>
      <vt:lpstr>پرچم‌های پیروزی</vt:lpstr>
      <vt:lpstr>پرچم‌های پیروزی، افرازیم در نامش فریاد شادمانی، سراییم برایش گوییم ای پادشاه، جلال بیاب بین ما خوانند قوم خدا، حمد و تسبیحش را</vt:lpstr>
      <vt:lpstr>امروز روز پیروزیست امروز روز آزادی است امروز روز شادمانی است هاللویاه، هاللویاه</vt:lpstr>
      <vt:lpstr>امروز روز پیروزیست امروز روز آزادی است امروز روز شادمانی است هاللویاه، هاللویاه</vt:lpstr>
      <vt:lpstr>پرچم‌های پیروزی، افرازیم در نامش فریاد شادمانی، سراییم برایش گوییم ای پادشاه، جلال بیاب بین ما خوانند قوم خدا، حمد و تسبیحش را</vt:lpstr>
      <vt:lpstr>امروز روز پیروزیست امروز روز آزادی است امروز روز شادمانی است هاللویاه، هاللویاه</vt:lpstr>
    </vt:vector>
  </TitlesOfParts>
  <Manager/>
  <Company>www.salammasihi.com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ای عیسی نزدم بیا</dc:title>
  <dc:subject/>
  <dc:creator>سلام مسیحی</dc:creator>
  <cp:keywords/>
  <dc:description/>
  <cp:lastModifiedBy>Hussein Amiri</cp:lastModifiedBy>
  <cp:revision>37</cp:revision>
  <dcterms:created xsi:type="dcterms:W3CDTF">2019-11-23T21:59:34Z</dcterms:created>
  <dcterms:modified xsi:type="dcterms:W3CDTF">2021-10-11T15:26:34Z</dcterms:modified>
  <cp:category/>
</cp:coreProperties>
</file>