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/>
    <p:restoredTop sz="94638"/>
  </p:normalViewPr>
  <p:slideViewPr>
    <p:cSldViewPr snapToGrid="0" snapToObjects="1">
      <p:cViewPr>
        <p:scale>
          <a:sx n="146" d="100"/>
          <a:sy n="146" d="100"/>
        </p:scale>
        <p:origin x="240" y="1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</a:t>
            </a:r>
            <a:r>
              <a:rPr lang="fa-IR" dirty="0" err="1"/>
              <a:t>مقدسین</a:t>
            </a:r>
            <a:r>
              <a:rPr lang="fa-IR" dirty="0"/>
              <a:t>، ای قوم خدا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ای </a:t>
            </a:r>
            <a:r>
              <a:rPr lang="fa-IR" dirty="0" err="1"/>
              <a:t>مقدسین</a:t>
            </a:r>
            <a:r>
              <a:rPr lang="fa-IR" dirty="0"/>
              <a:t>، ای قوم خدا</a:t>
            </a:r>
            <a:br>
              <a:rPr lang="fa-IR" dirty="0"/>
            </a:br>
            <a:r>
              <a:rPr lang="fa-IR" dirty="0"/>
              <a:t>ای که به </a:t>
            </a:r>
            <a:r>
              <a:rPr lang="fa-IR" dirty="0" err="1"/>
              <a:t>یکدل</a:t>
            </a:r>
            <a:r>
              <a:rPr lang="fa-IR" dirty="0"/>
              <a:t> با هم ساکنید</a:t>
            </a:r>
            <a:br>
              <a:rPr lang="fa-IR" dirty="0"/>
            </a:br>
            <a:r>
              <a:rPr lang="fa-IR" dirty="0"/>
              <a:t>خوشی من فقط شما هستید</a:t>
            </a:r>
            <a:br>
              <a:rPr lang="fa-IR" dirty="0"/>
            </a:br>
            <a:r>
              <a:rPr lang="fa-IR" dirty="0"/>
              <a:t>شما برادران من هستید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کیست امید من، تاج فخر من</a:t>
            </a:r>
            <a:br>
              <a:rPr lang="fa-IR" dirty="0"/>
            </a:br>
            <a:r>
              <a:rPr lang="fa-IR" dirty="0"/>
              <a:t>فقط تو هستی برادر من</a:t>
            </a:r>
            <a:br>
              <a:rPr lang="fa-IR" dirty="0"/>
            </a:br>
            <a:r>
              <a:rPr lang="fa-IR" dirty="0"/>
              <a:t>جلال و خوشی من تو هستی</a:t>
            </a:r>
            <a:br>
              <a:rPr lang="fa-IR" dirty="0"/>
            </a:br>
            <a:r>
              <a:rPr lang="fa-IR" dirty="0"/>
              <a:t>برادر من، ای خواهر من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4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 err="1"/>
              <a:t>فدیهٔ</a:t>
            </a:r>
            <a:r>
              <a:rPr lang="fa-IR" dirty="0"/>
              <a:t> جان تو گرانبهاست</a:t>
            </a:r>
            <a:br>
              <a:rPr lang="fa-IR" dirty="0"/>
            </a:br>
            <a:r>
              <a:rPr lang="fa-IR" dirty="0"/>
              <a:t>تو هم از بنیاد راستی هستی</a:t>
            </a:r>
            <a:br>
              <a:rPr lang="fa-IR" dirty="0"/>
            </a:br>
            <a:r>
              <a:rPr lang="fa-IR" dirty="0"/>
              <a:t>جزو </a:t>
            </a:r>
            <a:r>
              <a:rPr lang="fa-IR" dirty="0" err="1"/>
              <a:t>سنگ‌های</a:t>
            </a:r>
            <a:r>
              <a:rPr lang="fa-IR" dirty="0"/>
              <a:t> بدن مسیح</a:t>
            </a:r>
            <a:br>
              <a:rPr lang="fa-IR" dirty="0"/>
            </a:br>
            <a:r>
              <a:rPr lang="fa-IR" dirty="0"/>
              <a:t>مورد </a:t>
            </a:r>
            <a:r>
              <a:rPr lang="fa-IR" dirty="0" err="1"/>
              <a:t>اکرام</a:t>
            </a:r>
            <a:r>
              <a:rPr lang="fa-IR" dirty="0"/>
              <a:t> و محبت هستی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کیست امید من، تاج فخر من</a:t>
            </a:r>
            <a:br>
              <a:rPr lang="fa-IR" dirty="0"/>
            </a:br>
            <a:r>
              <a:rPr lang="fa-IR" dirty="0"/>
              <a:t>فقط تو هستی برادر من</a:t>
            </a:r>
            <a:br>
              <a:rPr lang="fa-IR" dirty="0"/>
            </a:br>
            <a:r>
              <a:rPr lang="fa-IR" dirty="0"/>
              <a:t>جلال و خوشی من تو هستی</a:t>
            </a:r>
            <a:br>
              <a:rPr lang="fa-IR" dirty="0"/>
            </a:br>
            <a:r>
              <a:rPr lang="fa-IR" dirty="0"/>
              <a:t>برادر من، ای خواهر من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شما هیکل خداوند هستید</a:t>
            </a:r>
            <a:br>
              <a:rPr lang="fa-IR" dirty="0"/>
            </a:br>
            <a:r>
              <a:rPr lang="fa-IR" dirty="0"/>
              <a:t>جزو اعضای بدن مسیح</a:t>
            </a:r>
            <a:br>
              <a:rPr lang="fa-IR" dirty="0"/>
            </a:br>
            <a:r>
              <a:rPr lang="fa-IR" dirty="0"/>
              <a:t>هموطن </a:t>
            </a:r>
            <a:r>
              <a:rPr lang="fa-IR" dirty="0" err="1"/>
              <a:t>مقدسین</a:t>
            </a:r>
            <a:r>
              <a:rPr lang="fa-IR" dirty="0"/>
              <a:t> او</a:t>
            </a:r>
            <a:br>
              <a:rPr lang="fa-IR" dirty="0"/>
            </a:br>
            <a:r>
              <a:rPr lang="fa-IR" dirty="0"/>
              <a:t>از اهل </a:t>
            </a:r>
            <a:r>
              <a:rPr lang="fa-IR" dirty="0" err="1"/>
              <a:t>خانهٔ</a:t>
            </a:r>
            <a:r>
              <a:rPr lang="fa-IR" dirty="0"/>
              <a:t> خدا هستید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Autofit/>
          </a:bodyPr>
          <a:lstStyle/>
          <a:p>
            <a:r>
              <a:rPr lang="fa-IR" dirty="0"/>
              <a:t>کیست امید من، تاج فخر من</a:t>
            </a:r>
            <a:br>
              <a:rPr lang="fa-IR" dirty="0"/>
            </a:br>
            <a:r>
              <a:rPr lang="fa-IR" dirty="0"/>
              <a:t>فقط تو هستی برادر من</a:t>
            </a:r>
            <a:br>
              <a:rPr lang="fa-IR" dirty="0"/>
            </a:br>
            <a:r>
              <a:rPr lang="fa-IR" dirty="0"/>
              <a:t>جلال و خوشی من تو هستی</a:t>
            </a:r>
            <a:br>
              <a:rPr lang="fa-IR" dirty="0"/>
            </a:br>
            <a:r>
              <a:rPr lang="fa-IR" dirty="0"/>
              <a:t>برادر من، ای خواهر من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43D418-AEE0-6A48-835B-A872C524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639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268708-8E81-734A-BAC4-E45E34CA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0919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9975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70E8-DEDD-354F-83A2-92393BD6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53011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5F2D7-D9AD-9B4C-BC06-B47018539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544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E9F1807-FEB0-234C-8F5E-5EE747B1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898</TotalTime>
  <Words>153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ای مقدسین، ای قوم خدا</vt:lpstr>
      <vt:lpstr>ای مقدسین، ای قوم خدا ای که به یکدل با هم ساکنید خوشی من فقط شما هستید شما برادران من هستید</vt:lpstr>
      <vt:lpstr>کیست امید من، تاج فخر من فقط تو هستی برادر من جلال و خوشی من تو هستی برادر من، ای خواهر من</vt:lpstr>
      <vt:lpstr>فدیهٔ جان تو گرانبهاست تو هم از بنیاد راستی هستی جزو سنگ‌های بدن مسیح مورد اکرام و محبت هستی</vt:lpstr>
      <vt:lpstr>کیست امید من، تاج فخر من فقط تو هستی برادر من جلال و خوشی من تو هستی برادر من، ای خواهر من</vt:lpstr>
      <vt:lpstr>شما هیکل خداوند هستید جزو اعضای بدن مسیح هموطن مقدسین او از اهل خانهٔ خدا هستید</vt:lpstr>
      <vt:lpstr>کیست امید من، تاج فخر من فقط تو هستی برادر من جلال و خوشی من تو هستی برادر من، ای خواهر من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57</cp:revision>
  <dcterms:created xsi:type="dcterms:W3CDTF">2019-11-23T21:59:34Z</dcterms:created>
  <dcterms:modified xsi:type="dcterms:W3CDTF">2021-05-03T22:37:04Z</dcterms:modified>
  <cp:category/>
</cp:coreProperties>
</file>