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70"/>
    <p:restoredTop sz="94638"/>
  </p:normalViewPr>
  <p:slideViewPr>
    <p:cSldViewPr snapToGrid="0" snapToObjects="1">
      <p:cViewPr>
        <p:scale>
          <a:sx n="133" d="100"/>
          <a:sy n="133" d="100"/>
        </p:scale>
        <p:origin x="320" y="12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26/07/2021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 err="1"/>
              <a:t>منجی‌ام</a:t>
            </a:r>
            <a:r>
              <a:rPr lang="fa-IR" dirty="0"/>
              <a:t> عیسی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err="1"/>
              <a:t>منجیم</a:t>
            </a:r>
            <a:r>
              <a:rPr lang="fa-IR" dirty="0"/>
              <a:t> عیسی، ای شاه جلال</a:t>
            </a:r>
            <a:br>
              <a:rPr lang="en-GB" dirty="0"/>
            </a:br>
            <a:r>
              <a:rPr lang="fa-IR" dirty="0"/>
              <a:t>می </a:t>
            </a:r>
            <a:r>
              <a:rPr lang="fa-IR" dirty="0" err="1"/>
              <a:t>ستایمت</a:t>
            </a:r>
            <a:r>
              <a:rPr lang="fa-IR" dirty="0"/>
              <a:t>، با تمام جان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53C2D39-D774-A445-ABAB-E38522F69DF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0042569-FAEF-8F4C-B001-9F8C49A1B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1E44032-701A-7640-9871-EC9D3A0A445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5B55B7B-CED8-4E45-9429-22366C5F2D6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1A1F159-BD52-E04A-8315-4A19A7B55EC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BCF69DE-94CE-0D4C-B57D-1D309AB07D1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en-GB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endParaRPr lang="fa-IR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E55AE73-60C1-3B44-B168-02A31E5EA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8048AE3-31BB-6A48-97EA-5C5C1ED557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D266289-FFA0-6249-8ED4-A8549953D6F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33D2962-3BA7-EA48-9E26-5B8B8E6A6D0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6C7AD93-32AA-044E-873D-334C18F0948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63E739C-F2CC-E142-B5C4-35636451EA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15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در غم و سختی، تنگی و جفا</a:t>
            </a:r>
            <a:br>
              <a:rPr lang="fa-IR" dirty="0"/>
            </a:br>
            <a:r>
              <a:rPr lang="fa-IR" dirty="0"/>
              <a:t>تنها امیدم، تویی ای عیسی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D9DF1D-A981-DF4D-9889-1F39DB94B44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23A72B-AC38-4847-8C5E-21A43E9B53B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EB5929-8F75-C844-930F-0295B9AE31F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0D23C99-39CD-4146-9E45-8386957052F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FE6A5E-B483-1A40-BCAA-7C8FBF6B06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83229E5-8061-8448-8FE2-5933CA2B75C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2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en-GB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97AAF-D87F-8B45-8E01-0FB7D107923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C9A23C0-0790-BE49-BEA8-5514CE64633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91540EA-02B4-E147-A22F-CE96D46DC2C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8AA465-A339-B640-9A31-84A63EACEB8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BF4CB82-7758-7A4D-8084-934F3FCBFCF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82D21B7-7436-7544-B025-12A634A02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33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وعده </a:t>
            </a:r>
            <a:r>
              <a:rPr lang="fa-IR" dirty="0" err="1"/>
              <a:t>داده‌ای</a:t>
            </a:r>
            <a:r>
              <a:rPr lang="fa-IR" dirty="0"/>
              <a:t> زود </a:t>
            </a:r>
            <a:r>
              <a:rPr lang="fa-IR" dirty="0" err="1"/>
              <a:t>برمی‌گردی</a:t>
            </a:r>
            <a:br>
              <a:rPr lang="en-GB" dirty="0"/>
            </a:br>
            <a:r>
              <a:rPr lang="fa-IR" dirty="0"/>
              <a:t>فرزندانت را </a:t>
            </a:r>
            <a:r>
              <a:rPr lang="fa-IR" dirty="0" err="1"/>
              <a:t>نزدت</a:t>
            </a:r>
            <a:r>
              <a:rPr lang="fa-IR" dirty="0"/>
              <a:t> </a:t>
            </a:r>
            <a:r>
              <a:rPr lang="fa-IR" dirty="0" err="1"/>
              <a:t>می‌خوانی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F72EE6-EA4D-3748-980A-D91237FBB33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CEBB7C-7514-E549-BE2A-5DFC2A6F6ED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3F9E25-693B-EC48-9769-44DD24C39F1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EE2AEB-5130-FF42-9E34-ECC9F94C533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508A51-32B5-5F4A-AF70-9BF7DA3C355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9F6853-7910-BC40-8E66-8CEA4B1F82F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35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en-GB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br>
              <a:rPr lang="fa-IR" dirty="0"/>
            </a:br>
            <a:r>
              <a:rPr lang="fa-IR" dirty="0"/>
              <a:t>اوه </a:t>
            </a:r>
            <a:r>
              <a:rPr lang="fa-IR" dirty="0" err="1"/>
              <a:t>هللویا</a:t>
            </a:r>
            <a:endParaRPr lang="fa-I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B84A56-44E5-8A4D-99D4-5D51598EAF2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514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C04E6F-DEA6-604C-BB5E-F5452FD05E3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71184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7507E6-3617-BF40-A44F-A8B802151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984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DC20A3C-E185-034E-B6E2-D52568B1ACC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7024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A4F795-B252-FB45-8BB9-181B27EC9A96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159104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C5866B-814E-2942-9F56-8111B378A88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06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94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475</TotalTime>
  <Words>72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IRANSans Black</vt:lpstr>
      <vt:lpstr>Arial</vt:lpstr>
      <vt:lpstr>سرودنامه</vt:lpstr>
      <vt:lpstr>منجی‌ام عیسی</vt:lpstr>
      <vt:lpstr>منجیم عیسی، ای شاه جلال می ستایمت، با تمام جان</vt:lpstr>
      <vt:lpstr>اوه هللویا اوه هللویا اوه هللویا اوه هللویا</vt:lpstr>
      <vt:lpstr>در غم و سختی، تنگی و جفا تنها امیدم، تویی ای عیسی</vt:lpstr>
      <vt:lpstr>اوه هللویا اوه هللویا اوه هللویا اوه هللویا</vt:lpstr>
      <vt:lpstr>وعده داده‌ای زود برمی‌گردی فرزندانت را نزدت می‌خوانی</vt:lpstr>
      <vt:lpstr>اوه هللویا اوه هللویا اوه هللویا اوه هللویا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37</cp:revision>
  <dcterms:created xsi:type="dcterms:W3CDTF">2019-11-23T21:59:34Z</dcterms:created>
  <dcterms:modified xsi:type="dcterms:W3CDTF">2021-07-26T14:28:10Z</dcterms:modified>
  <cp:category/>
</cp:coreProperties>
</file>